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sldIdLst>
    <p:sldId id="421" r:id="rId5"/>
    <p:sldId id="400" r:id="rId6"/>
    <p:sldId id="504" r:id="rId7"/>
    <p:sldId id="423" r:id="rId8"/>
    <p:sldId id="418" r:id="rId9"/>
    <p:sldId id="422" r:id="rId10"/>
    <p:sldId id="381" r:id="rId11"/>
    <p:sldId id="410" r:id="rId12"/>
    <p:sldId id="408" r:id="rId13"/>
    <p:sldId id="409" r:id="rId14"/>
    <p:sldId id="397" r:id="rId15"/>
    <p:sldId id="420" r:id="rId16"/>
    <p:sldId id="424" r:id="rId17"/>
    <p:sldId id="425" r:id="rId18"/>
    <p:sldId id="429" r:id="rId19"/>
    <p:sldId id="430" r:id="rId20"/>
    <p:sldId id="432" r:id="rId21"/>
    <p:sldId id="426" r:id="rId22"/>
    <p:sldId id="428" r:id="rId23"/>
    <p:sldId id="505" r:id="rId24"/>
    <p:sldId id="427" r:id="rId25"/>
    <p:sldId id="506" r:id="rId26"/>
    <p:sldId id="507" r:id="rId27"/>
    <p:sldId id="508" r:id="rId28"/>
    <p:sldId id="509" r:id="rId29"/>
    <p:sldId id="510" r:id="rId30"/>
    <p:sldId id="511" r:id="rId31"/>
    <p:sldId id="530" r:id="rId32"/>
    <p:sldId id="512" r:id="rId33"/>
  </p:sldIdLst>
  <p:sldSz cx="12192000" cy="6858000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le Bratzler" initials="DB" lastIdx="1" clrIdx="0">
    <p:extLst>
      <p:ext uri="{19B8F6BF-5375-455C-9EA6-DF929625EA0E}">
        <p15:presenceInfo xmlns:p15="http://schemas.microsoft.com/office/powerpoint/2012/main" userId="Dale Bratzler" providerId="None"/>
      </p:ext>
    </p:extLst>
  </p:cmAuthor>
  <p:cmAuthor id="2" name="Bratzler, Dale W (HSC)" initials="BDW(" lastIdx="1" clrIdx="1">
    <p:extLst>
      <p:ext uri="{19B8F6BF-5375-455C-9EA6-DF929625EA0E}">
        <p15:presenceInfo xmlns:p15="http://schemas.microsoft.com/office/powerpoint/2012/main" userId="S-1-5-21-598231604-1040596609-1897138802-13986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4" d="100"/>
          <a:sy n="104" d="100"/>
        </p:scale>
        <p:origin x="228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tzler, Dale W (HSC)" userId="6abb00fe-fd6c-44ef-a1d2-235b50b9c25c" providerId="ADAL" clId="{75ED239D-509C-40EF-A76F-959037768535}"/>
    <pc:docChg chg="addSld modSld sldOrd">
      <pc:chgData name="Bratzler, Dale W (HSC)" userId="6abb00fe-fd6c-44ef-a1d2-235b50b9c25c" providerId="ADAL" clId="{75ED239D-509C-40EF-A76F-959037768535}" dt="2021-09-02T14:59:55.023" v="2"/>
      <pc:docMkLst>
        <pc:docMk/>
      </pc:docMkLst>
      <pc:sldChg chg="ord">
        <pc:chgData name="Bratzler, Dale W (HSC)" userId="6abb00fe-fd6c-44ef-a1d2-235b50b9c25c" providerId="ADAL" clId="{75ED239D-509C-40EF-A76F-959037768535}" dt="2021-09-02T14:59:45.930" v="1"/>
        <pc:sldMkLst>
          <pc:docMk/>
          <pc:sldMk cId="1425728862" sldId="508"/>
        </pc:sldMkLst>
      </pc:sldChg>
      <pc:sldChg chg="ord">
        <pc:chgData name="Bratzler, Dale W (HSC)" userId="6abb00fe-fd6c-44ef-a1d2-235b50b9c25c" providerId="ADAL" clId="{75ED239D-509C-40EF-A76F-959037768535}" dt="2021-09-02T14:59:55.023" v="2"/>
        <pc:sldMkLst>
          <pc:docMk/>
          <pc:sldMk cId="363569111" sldId="512"/>
        </pc:sldMkLst>
      </pc:sldChg>
      <pc:sldChg chg="add">
        <pc:chgData name="Bratzler, Dale W (HSC)" userId="6abb00fe-fd6c-44ef-a1d2-235b50b9c25c" providerId="ADAL" clId="{75ED239D-509C-40EF-A76F-959037768535}" dt="2021-09-02T14:59:35.714" v="0"/>
        <pc:sldMkLst>
          <pc:docMk/>
          <pc:sldMk cId="3655424804" sldId="530"/>
        </pc:sldMkLst>
      </pc:sldChg>
    </pc:docChg>
  </pc:docChgLst>
  <pc:docChgLst>
    <pc:chgData name="Bratzler, Dale W (HSC)" userId="6abb00fe-fd6c-44ef-a1d2-235b50b9c25c" providerId="ADAL" clId="{F4A8EFEF-FAE8-42D3-AFDB-9AE812553FDE}"/>
    <pc:docChg chg="custSel addSld delSld modSld">
      <pc:chgData name="Bratzler, Dale W (HSC)" userId="6abb00fe-fd6c-44ef-a1d2-235b50b9c25c" providerId="ADAL" clId="{F4A8EFEF-FAE8-42D3-AFDB-9AE812553FDE}" dt="2021-09-02T14:43:34.174" v="618" actId="1036"/>
      <pc:docMkLst>
        <pc:docMk/>
      </pc:docMkLst>
      <pc:sldChg chg="del">
        <pc:chgData name="Bratzler, Dale W (HSC)" userId="6abb00fe-fd6c-44ef-a1d2-235b50b9c25c" providerId="ADAL" clId="{F4A8EFEF-FAE8-42D3-AFDB-9AE812553FDE}" dt="2021-09-02T14:30:40.990" v="115" actId="2696"/>
        <pc:sldMkLst>
          <pc:docMk/>
          <pc:sldMk cId="3063693765" sldId="378"/>
        </pc:sldMkLst>
      </pc:sldChg>
      <pc:sldChg chg="del">
        <pc:chgData name="Bratzler, Dale W (HSC)" userId="6abb00fe-fd6c-44ef-a1d2-235b50b9c25c" providerId="ADAL" clId="{F4A8EFEF-FAE8-42D3-AFDB-9AE812553FDE}" dt="2021-09-02T14:30:48.353" v="116" actId="2696"/>
        <pc:sldMkLst>
          <pc:docMk/>
          <pc:sldMk cId="1868551267" sldId="379"/>
        </pc:sldMkLst>
      </pc:sldChg>
      <pc:sldChg chg="del">
        <pc:chgData name="Bratzler, Dale W (HSC)" userId="6abb00fe-fd6c-44ef-a1d2-235b50b9c25c" providerId="ADAL" clId="{F4A8EFEF-FAE8-42D3-AFDB-9AE812553FDE}" dt="2021-09-02T14:30:49.387" v="117" actId="2696"/>
        <pc:sldMkLst>
          <pc:docMk/>
          <pc:sldMk cId="2067671944" sldId="380"/>
        </pc:sldMkLst>
      </pc:sldChg>
      <pc:sldChg chg="addSp delSp modSp add delAnim">
        <pc:chgData name="Bratzler, Dale W (HSC)" userId="6abb00fe-fd6c-44ef-a1d2-235b50b9c25c" providerId="ADAL" clId="{F4A8EFEF-FAE8-42D3-AFDB-9AE812553FDE}" dt="2021-09-02T14:26:36.618" v="83" actId="113"/>
        <pc:sldMkLst>
          <pc:docMk/>
          <pc:sldMk cId="3278045829" sldId="400"/>
        </pc:sldMkLst>
        <pc:spChg chg="del">
          <ac:chgData name="Bratzler, Dale W (HSC)" userId="6abb00fe-fd6c-44ef-a1d2-235b50b9c25c" providerId="ADAL" clId="{F4A8EFEF-FAE8-42D3-AFDB-9AE812553FDE}" dt="2021-09-02T14:24:36.934" v="2" actId="478"/>
          <ac:spMkLst>
            <pc:docMk/>
            <pc:sldMk cId="3278045829" sldId="400"/>
            <ac:spMk id="2" creationId="{CC0D8343-8D35-448F-AD37-97A6BF4FE67F}"/>
          </ac:spMkLst>
        </pc:spChg>
        <pc:spChg chg="del">
          <ac:chgData name="Bratzler, Dale W (HSC)" userId="6abb00fe-fd6c-44ef-a1d2-235b50b9c25c" providerId="ADAL" clId="{F4A8EFEF-FAE8-42D3-AFDB-9AE812553FDE}" dt="2021-09-02T14:24:47.108" v="5" actId="478"/>
          <ac:spMkLst>
            <pc:docMk/>
            <pc:sldMk cId="3278045829" sldId="400"/>
            <ac:spMk id="3" creationId="{9DEB9C08-3FB5-49A3-B770-4A22883921D1}"/>
          </ac:spMkLst>
        </pc:spChg>
        <pc:spChg chg="del">
          <ac:chgData name="Bratzler, Dale W (HSC)" userId="6abb00fe-fd6c-44ef-a1d2-235b50b9c25c" providerId="ADAL" clId="{F4A8EFEF-FAE8-42D3-AFDB-9AE812553FDE}" dt="2021-09-02T14:24:41.342" v="3" actId="478"/>
          <ac:spMkLst>
            <pc:docMk/>
            <pc:sldMk cId="3278045829" sldId="400"/>
            <ac:spMk id="6" creationId="{00000000-0000-0000-0000-000000000000}"/>
          </ac:spMkLst>
        </pc:spChg>
        <pc:spChg chg="del">
          <ac:chgData name="Bratzler, Dale W (HSC)" userId="6abb00fe-fd6c-44ef-a1d2-235b50b9c25c" providerId="ADAL" clId="{F4A8EFEF-FAE8-42D3-AFDB-9AE812553FDE}" dt="2021-09-02T14:24:52.188" v="6" actId="478"/>
          <ac:spMkLst>
            <pc:docMk/>
            <pc:sldMk cId="3278045829" sldId="400"/>
            <ac:spMk id="7" creationId="{9BF56F79-4A4A-4C4F-9CE2-EFA12B25564C}"/>
          </ac:spMkLst>
        </pc:spChg>
        <pc:spChg chg="add mod">
          <ac:chgData name="Bratzler, Dale W (HSC)" userId="6abb00fe-fd6c-44ef-a1d2-235b50b9c25c" providerId="ADAL" clId="{F4A8EFEF-FAE8-42D3-AFDB-9AE812553FDE}" dt="2021-09-02T14:26:36.618" v="83" actId="113"/>
          <ac:spMkLst>
            <pc:docMk/>
            <pc:sldMk cId="3278045829" sldId="400"/>
            <ac:spMk id="8" creationId="{7055676D-3C76-47C5-B1F3-2A839241575F}"/>
          </ac:spMkLst>
        </pc:spChg>
        <pc:spChg chg="add mod">
          <ac:chgData name="Bratzler, Dale W (HSC)" userId="6abb00fe-fd6c-44ef-a1d2-235b50b9c25c" providerId="ADAL" clId="{F4A8EFEF-FAE8-42D3-AFDB-9AE812553FDE}" dt="2021-09-02T14:25:50.877" v="74" actId="1582"/>
          <ac:spMkLst>
            <pc:docMk/>
            <pc:sldMk cId="3278045829" sldId="400"/>
            <ac:spMk id="9" creationId="{671BF0FF-FF38-4521-89FD-D04A147DDFCB}"/>
          </ac:spMkLst>
        </pc:spChg>
        <pc:picChg chg="mod">
          <ac:chgData name="Bratzler, Dale W (HSC)" userId="6abb00fe-fd6c-44ef-a1d2-235b50b9c25c" providerId="ADAL" clId="{F4A8EFEF-FAE8-42D3-AFDB-9AE812553FDE}" dt="2021-09-02T14:24:44.419" v="4" actId="14100"/>
          <ac:picMkLst>
            <pc:docMk/>
            <pc:sldMk cId="3278045829" sldId="400"/>
            <ac:picMk id="4" creationId="{00000000-0000-0000-0000-000000000000}"/>
          </ac:picMkLst>
        </pc:picChg>
        <pc:picChg chg="del">
          <ac:chgData name="Bratzler, Dale W (HSC)" userId="6abb00fe-fd6c-44ef-a1d2-235b50b9c25c" providerId="ADAL" clId="{F4A8EFEF-FAE8-42D3-AFDB-9AE812553FDE}" dt="2021-09-02T14:24:34.101" v="1" actId="478"/>
          <ac:picMkLst>
            <pc:docMk/>
            <pc:sldMk cId="3278045829" sldId="400"/>
            <ac:picMk id="5" creationId="{00000000-0000-0000-0000-000000000000}"/>
          </ac:picMkLst>
        </pc:picChg>
        <pc:cxnChg chg="add mod">
          <ac:chgData name="Bratzler, Dale W (HSC)" userId="6abb00fe-fd6c-44ef-a1d2-235b50b9c25c" providerId="ADAL" clId="{F4A8EFEF-FAE8-42D3-AFDB-9AE812553FDE}" dt="2021-09-02T14:26:30.492" v="82" actId="255"/>
          <ac:cxnSpMkLst>
            <pc:docMk/>
            <pc:sldMk cId="3278045829" sldId="400"/>
            <ac:cxnSpMk id="11" creationId="{14069E08-56A7-4C52-AADC-3D4BEC993448}"/>
          </ac:cxnSpMkLst>
        </pc:cxnChg>
      </pc:sldChg>
      <pc:sldChg chg="del">
        <pc:chgData name="Bratzler, Dale W (HSC)" userId="6abb00fe-fd6c-44ef-a1d2-235b50b9c25c" providerId="ADAL" clId="{F4A8EFEF-FAE8-42D3-AFDB-9AE812553FDE}" dt="2021-09-02T14:32:02.672" v="119" actId="2696"/>
        <pc:sldMkLst>
          <pc:docMk/>
          <pc:sldMk cId="3081059850" sldId="404"/>
        </pc:sldMkLst>
      </pc:sldChg>
      <pc:sldChg chg="del">
        <pc:chgData name="Bratzler, Dale W (HSC)" userId="6abb00fe-fd6c-44ef-a1d2-235b50b9c25c" providerId="ADAL" clId="{F4A8EFEF-FAE8-42D3-AFDB-9AE812553FDE}" dt="2021-09-02T14:32:03.368" v="120" actId="2696"/>
        <pc:sldMkLst>
          <pc:docMk/>
          <pc:sldMk cId="2787487313" sldId="405"/>
        </pc:sldMkLst>
      </pc:sldChg>
      <pc:sldChg chg="del">
        <pc:chgData name="Bratzler, Dale W (HSC)" userId="6abb00fe-fd6c-44ef-a1d2-235b50b9c25c" providerId="ADAL" clId="{F4A8EFEF-FAE8-42D3-AFDB-9AE812553FDE}" dt="2021-09-02T14:32:03.927" v="121" actId="2696"/>
        <pc:sldMkLst>
          <pc:docMk/>
          <pc:sldMk cId="2715618332" sldId="406"/>
        </pc:sldMkLst>
      </pc:sldChg>
      <pc:sldChg chg="modSp">
        <pc:chgData name="Bratzler, Dale W (HSC)" userId="6abb00fe-fd6c-44ef-a1d2-235b50b9c25c" providerId="ADAL" clId="{F4A8EFEF-FAE8-42D3-AFDB-9AE812553FDE}" dt="2021-09-02T14:31:11.158" v="118" actId="1582"/>
        <pc:sldMkLst>
          <pc:docMk/>
          <pc:sldMk cId="360485323" sldId="410"/>
        </pc:sldMkLst>
        <pc:graphicFrameChg chg="mod">
          <ac:chgData name="Bratzler, Dale W (HSC)" userId="6abb00fe-fd6c-44ef-a1d2-235b50b9c25c" providerId="ADAL" clId="{F4A8EFEF-FAE8-42D3-AFDB-9AE812553FDE}" dt="2021-09-02T14:31:11.158" v="118" actId="1582"/>
          <ac:graphicFrameMkLst>
            <pc:docMk/>
            <pc:sldMk cId="360485323" sldId="410"/>
            <ac:graphicFrameMk id="8" creationId="{00000000-0000-0000-0000-000000000000}"/>
          </ac:graphicFrameMkLst>
        </pc:graphicFrameChg>
      </pc:sldChg>
      <pc:sldChg chg="del">
        <pc:chgData name="Bratzler, Dale W (HSC)" userId="6abb00fe-fd6c-44ef-a1d2-235b50b9c25c" providerId="ADAL" clId="{F4A8EFEF-FAE8-42D3-AFDB-9AE812553FDE}" dt="2021-09-02T14:30:33.937" v="114" actId="2696"/>
        <pc:sldMkLst>
          <pc:docMk/>
          <pc:sldMk cId="2602842466" sldId="419"/>
        </pc:sldMkLst>
      </pc:sldChg>
      <pc:sldChg chg="modSp">
        <pc:chgData name="Bratzler, Dale W (HSC)" userId="6abb00fe-fd6c-44ef-a1d2-235b50b9c25c" providerId="ADAL" clId="{F4A8EFEF-FAE8-42D3-AFDB-9AE812553FDE}" dt="2021-09-02T14:33:14.333" v="130" actId="207"/>
        <pc:sldMkLst>
          <pc:docMk/>
          <pc:sldMk cId="3347828344" sldId="426"/>
        </pc:sldMkLst>
        <pc:spChg chg="mod">
          <ac:chgData name="Bratzler, Dale W (HSC)" userId="6abb00fe-fd6c-44ef-a1d2-235b50b9c25c" providerId="ADAL" clId="{F4A8EFEF-FAE8-42D3-AFDB-9AE812553FDE}" dt="2021-09-02T14:33:14.333" v="130" actId="207"/>
          <ac:spMkLst>
            <pc:docMk/>
            <pc:sldMk cId="3347828344" sldId="426"/>
            <ac:spMk id="3" creationId="{AD1112C0-E04B-46DD-A811-B25CC32A50E9}"/>
          </ac:spMkLst>
        </pc:spChg>
      </pc:sldChg>
      <pc:sldChg chg="add">
        <pc:chgData name="Bratzler, Dale W (HSC)" userId="6abb00fe-fd6c-44ef-a1d2-235b50b9c25c" providerId="ADAL" clId="{F4A8EFEF-FAE8-42D3-AFDB-9AE812553FDE}" dt="2021-09-02T14:35:37.383" v="132"/>
        <pc:sldMkLst>
          <pc:docMk/>
          <pc:sldMk cId="1863668024" sldId="427"/>
        </pc:sldMkLst>
      </pc:sldChg>
      <pc:sldChg chg="del">
        <pc:chgData name="Bratzler, Dale W (HSC)" userId="6abb00fe-fd6c-44ef-a1d2-235b50b9c25c" providerId="ADAL" clId="{F4A8EFEF-FAE8-42D3-AFDB-9AE812553FDE}" dt="2021-09-02T14:33:24.844" v="131" actId="2696"/>
        <pc:sldMkLst>
          <pc:docMk/>
          <pc:sldMk cId="3976789705" sldId="427"/>
        </pc:sldMkLst>
      </pc:sldChg>
      <pc:sldChg chg="del">
        <pc:chgData name="Bratzler, Dale W (HSC)" userId="6abb00fe-fd6c-44ef-a1d2-235b50b9c25c" providerId="ADAL" clId="{F4A8EFEF-FAE8-42D3-AFDB-9AE812553FDE}" dt="2021-09-02T14:32:35.835" v="122" actId="2696"/>
        <pc:sldMkLst>
          <pc:docMk/>
          <pc:sldMk cId="2600312803" sldId="431"/>
        </pc:sldMkLst>
      </pc:sldChg>
      <pc:sldChg chg="del">
        <pc:chgData name="Bratzler, Dale W (HSC)" userId="6abb00fe-fd6c-44ef-a1d2-235b50b9c25c" providerId="ADAL" clId="{F4A8EFEF-FAE8-42D3-AFDB-9AE812553FDE}" dt="2021-09-02T14:32:47.630" v="123" actId="2696"/>
        <pc:sldMkLst>
          <pc:docMk/>
          <pc:sldMk cId="3596396666" sldId="433"/>
        </pc:sldMkLst>
      </pc:sldChg>
      <pc:sldChg chg="del">
        <pc:chgData name="Bratzler, Dale W (HSC)" userId="6abb00fe-fd6c-44ef-a1d2-235b50b9c25c" providerId="ADAL" clId="{F4A8EFEF-FAE8-42D3-AFDB-9AE812553FDE}" dt="2021-09-02T14:32:50.992" v="124" actId="2696"/>
        <pc:sldMkLst>
          <pc:docMk/>
          <pc:sldMk cId="2746090517" sldId="434"/>
        </pc:sldMkLst>
      </pc:sldChg>
      <pc:sldChg chg="addSp delSp modSp add">
        <pc:chgData name="Bratzler, Dale W (HSC)" userId="6abb00fe-fd6c-44ef-a1d2-235b50b9c25c" providerId="ADAL" clId="{F4A8EFEF-FAE8-42D3-AFDB-9AE812553FDE}" dt="2021-09-02T14:30:17.921" v="113" actId="208"/>
        <pc:sldMkLst>
          <pc:docMk/>
          <pc:sldMk cId="3275200688" sldId="504"/>
        </pc:sldMkLst>
        <pc:spChg chg="mod">
          <ac:chgData name="Bratzler, Dale W (HSC)" userId="6abb00fe-fd6c-44ef-a1d2-235b50b9c25c" providerId="ADAL" clId="{F4A8EFEF-FAE8-42D3-AFDB-9AE812553FDE}" dt="2021-09-02T14:30:10.266" v="112" actId="20577"/>
          <ac:spMkLst>
            <pc:docMk/>
            <pc:sldMk cId="3275200688" sldId="504"/>
            <ac:spMk id="3" creationId="{00000000-0000-0000-0000-000000000000}"/>
          </ac:spMkLst>
        </pc:spChg>
        <pc:spChg chg="mod">
          <ac:chgData name="Bratzler, Dale W (HSC)" userId="6abb00fe-fd6c-44ef-a1d2-235b50b9c25c" providerId="ADAL" clId="{F4A8EFEF-FAE8-42D3-AFDB-9AE812553FDE}" dt="2021-09-02T14:30:05.833" v="110" actId="20577"/>
          <ac:spMkLst>
            <pc:docMk/>
            <pc:sldMk cId="3275200688" sldId="504"/>
            <ac:spMk id="4" creationId="{00000000-0000-0000-0000-000000000000}"/>
          </ac:spMkLst>
        </pc:spChg>
        <pc:picChg chg="add mod">
          <ac:chgData name="Bratzler, Dale W (HSC)" userId="6abb00fe-fd6c-44ef-a1d2-235b50b9c25c" providerId="ADAL" clId="{F4A8EFEF-FAE8-42D3-AFDB-9AE812553FDE}" dt="2021-09-02T14:30:17.921" v="113" actId="208"/>
          <ac:picMkLst>
            <pc:docMk/>
            <pc:sldMk cId="3275200688" sldId="504"/>
            <ac:picMk id="2" creationId="{B7A732DB-CC9C-4DBE-9E8A-BFB9D5CB3C86}"/>
          </ac:picMkLst>
        </pc:picChg>
        <pc:picChg chg="del">
          <ac:chgData name="Bratzler, Dale W (HSC)" userId="6abb00fe-fd6c-44ef-a1d2-235b50b9c25c" providerId="ADAL" clId="{F4A8EFEF-FAE8-42D3-AFDB-9AE812553FDE}" dt="2021-09-02T14:27:25.985" v="85" actId="478"/>
          <ac:picMkLst>
            <pc:docMk/>
            <pc:sldMk cId="3275200688" sldId="504"/>
            <ac:picMk id="5" creationId="{64E7CADA-B002-45C2-A7C1-0D5FDC9157E8}"/>
          </ac:picMkLst>
        </pc:picChg>
      </pc:sldChg>
      <pc:sldChg chg="add">
        <pc:chgData name="Bratzler, Dale W (HSC)" userId="6abb00fe-fd6c-44ef-a1d2-235b50b9c25c" providerId="ADAL" clId="{F4A8EFEF-FAE8-42D3-AFDB-9AE812553FDE}" dt="2021-09-02T14:35:37.383" v="132"/>
        <pc:sldMkLst>
          <pc:docMk/>
          <pc:sldMk cId="2726019362" sldId="505"/>
        </pc:sldMkLst>
      </pc:sldChg>
      <pc:sldChg chg="add">
        <pc:chgData name="Bratzler, Dale W (HSC)" userId="6abb00fe-fd6c-44ef-a1d2-235b50b9c25c" providerId="ADAL" clId="{F4A8EFEF-FAE8-42D3-AFDB-9AE812553FDE}" dt="2021-09-02T14:35:37.383" v="132"/>
        <pc:sldMkLst>
          <pc:docMk/>
          <pc:sldMk cId="2949454777" sldId="506"/>
        </pc:sldMkLst>
      </pc:sldChg>
      <pc:sldChg chg="add">
        <pc:chgData name="Bratzler, Dale W (HSC)" userId="6abb00fe-fd6c-44ef-a1d2-235b50b9c25c" providerId="ADAL" clId="{F4A8EFEF-FAE8-42D3-AFDB-9AE812553FDE}" dt="2021-09-02T14:35:37.383" v="132"/>
        <pc:sldMkLst>
          <pc:docMk/>
          <pc:sldMk cId="3952359795" sldId="507"/>
        </pc:sldMkLst>
      </pc:sldChg>
      <pc:sldChg chg="add">
        <pc:chgData name="Bratzler, Dale W (HSC)" userId="6abb00fe-fd6c-44ef-a1d2-235b50b9c25c" providerId="ADAL" clId="{F4A8EFEF-FAE8-42D3-AFDB-9AE812553FDE}" dt="2021-09-02T14:35:37.383" v="132"/>
        <pc:sldMkLst>
          <pc:docMk/>
          <pc:sldMk cId="1425728862" sldId="508"/>
        </pc:sldMkLst>
      </pc:sldChg>
      <pc:sldChg chg="addSp modSp add">
        <pc:chgData name="Bratzler, Dale W (HSC)" userId="6abb00fe-fd6c-44ef-a1d2-235b50b9c25c" providerId="ADAL" clId="{F4A8EFEF-FAE8-42D3-AFDB-9AE812553FDE}" dt="2021-09-02T14:37:51.316" v="507" actId="20577"/>
        <pc:sldMkLst>
          <pc:docMk/>
          <pc:sldMk cId="1538694979" sldId="509"/>
        </pc:sldMkLst>
        <pc:spChg chg="add mod">
          <ac:chgData name="Bratzler, Dale W (HSC)" userId="6abb00fe-fd6c-44ef-a1d2-235b50b9c25c" providerId="ADAL" clId="{F4A8EFEF-FAE8-42D3-AFDB-9AE812553FDE}" dt="2021-09-02T14:36:16.582" v="175" actId="207"/>
          <ac:spMkLst>
            <pc:docMk/>
            <pc:sldMk cId="1538694979" sldId="509"/>
            <ac:spMk id="2" creationId="{334520E8-1672-48DF-B9F4-3CC33499E516}"/>
          </ac:spMkLst>
        </pc:spChg>
        <pc:spChg chg="add mod">
          <ac:chgData name="Bratzler, Dale W (HSC)" userId="6abb00fe-fd6c-44ef-a1d2-235b50b9c25c" providerId="ADAL" clId="{F4A8EFEF-FAE8-42D3-AFDB-9AE812553FDE}" dt="2021-09-02T14:37:51.316" v="507" actId="20577"/>
          <ac:spMkLst>
            <pc:docMk/>
            <pc:sldMk cId="1538694979" sldId="509"/>
            <ac:spMk id="3" creationId="{DCCDA85C-622E-47FF-B30B-1EC909504B08}"/>
          </ac:spMkLst>
        </pc:spChg>
      </pc:sldChg>
      <pc:sldChg chg="addSp delSp modSp add">
        <pc:chgData name="Bratzler, Dale W (HSC)" userId="6abb00fe-fd6c-44ef-a1d2-235b50b9c25c" providerId="ADAL" clId="{F4A8EFEF-FAE8-42D3-AFDB-9AE812553FDE}" dt="2021-09-02T14:41:16.703" v="552" actId="1035"/>
        <pc:sldMkLst>
          <pc:docMk/>
          <pc:sldMk cId="1135891445" sldId="510"/>
        </pc:sldMkLst>
        <pc:spChg chg="del">
          <ac:chgData name="Bratzler, Dale W (HSC)" userId="6abb00fe-fd6c-44ef-a1d2-235b50b9c25c" providerId="ADAL" clId="{F4A8EFEF-FAE8-42D3-AFDB-9AE812553FDE}" dt="2021-09-02T14:39:36.614" v="509"/>
          <ac:spMkLst>
            <pc:docMk/>
            <pc:sldMk cId="1135891445" sldId="510"/>
            <ac:spMk id="2" creationId="{69E7F933-1E65-44EF-97A3-A14023C06A27}"/>
          </ac:spMkLst>
        </pc:spChg>
        <pc:spChg chg="del">
          <ac:chgData name="Bratzler, Dale W (HSC)" userId="6abb00fe-fd6c-44ef-a1d2-235b50b9c25c" providerId="ADAL" clId="{F4A8EFEF-FAE8-42D3-AFDB-9AE812553FDE}" dt="2021-09-02T14:39:36.614" v="509"/>
          <ac:spMkLst>
            <pc:docMk/>
            <pc:sldMk cId="1135891445" sldId="510"/>
            <ac:spMk id="3" creationId="{5412C1B5-CDE7-4FF3-A3DD-72D43F138434}"/>
          </ac:spMkLst>
        </pc:spChg>
        <pc:spChg chg="add mod">
          <ac:chgData name="Bratzler, Dale W (HSC)" userId="6abb00fe-fd6c-44ef-a1d2-235b50b9c25c" providerId="ADAL" clId="{F4A8EFEF-FAE8-42D3-AFDB-9AE812553FDE}" dt="2021-09-02T14:41:16.703" v="552" actId="1035"/>
          <ac:spMkLst>
            <pc:docMk/>
            <pc:sldMk cId="1135891445" sldId="510"/>
            <ac:spMk id="5" creationId="{2965E469-7447-46D8-BA9A-6C9C094D0E60}"/>
          </ac:spMkLst>
        </pc:spChg>
        <pc:picChg chg="add mod">
          <ac:chgData name="Bratzler, Dale W (HSC)" userId="6abb00fe-fd6c-44ef-a1d2-235b50b9c25c" providerId="ADAL" clId="{F4A8EFEF-FAE8-42D3-AFDB-9AE812553FDE}" dt="2021-09-02T14:41:06.560" v="521" actId="1076"/>
          <ac:picMkLst>
            <pc:docMk/>
            <pc:sldMk cId="1135891445" sldId="510"/>
            <ac:picMk id="4" creationId="{62AF223C-25C8-4002-833D-01D13108C607}"/>
          </ac:picMkLst>
        </pc:picChg>
      </pc:sldChg>
      <pc:sldChg chg="addSp modSp add">
        <pc:chgData name="Bratzler, Dale W (HSC)" userId="6abb00fe-fd6c-44ef-a1d2-235b50b9c25c" providerId="ADAL" clId="{F4A8EFEF-FAE8-42D3-AFDB-9AE812553FDE}" dt="2021-09-02T14:42:40.049" v="558" actId="1582"/>
        <pc:sldMkLst>
          <pc:docMk/>
          <pc:sldMk cId="2598070760" sldId="511"/>
        </pc:sldMkLst>
        <pc:spChg chg="add mod">
          <ac:chgData name="Bratzler, Dale W (HSC)" userId="6abb00fe-fd6c-44ef-a1d2-235b50b9c25c" providerId="ADAL" clId="{F4A8EFEF-FAE8-42D3-AFDB-9AE812553FDE}" dt="2021-09-02T14:42:40.049" v="558" actId="1582"/>
          <ac:spMkLst>
            <pc:docMk/>
            <pc:sldMk cId="2598070760" sldId="511"/>
            <ac:spMk id="3" creationId="{CA02BE9F-11ED-4C1F-B519-3262FACBAB6B}"/>
          </ac:spMkLst>
        </pc:spChg>
        <pc:picChg chg="add">
          <ac:chgData name="Bratzler, Dale W (HSC)" userId="6abb00fe-fd6c-44ef-a1d2-235b50b9c25c" providerId="ADAL" clId="{F4A8EFEF-FAE8-42D3-AFDB-9AE812553FDE}" dt="2021-09-02T14:42:05.671" v="554"/>
          <ac:picMkLst>
            <pc:docMk/>
            <pc:sldMk cId="2598070760" sldId="511"/>
            <ac:picMk id="2" creationId="{1222B14C-77AF-4DD4-A402-D7B08881FBFF}"/>
          </ac:picMkLst>
        </pc:picChg>
      </pc:sldChg>
      <pc:sldChg chg="addSp modSp add">
        <pc:chgData name="Bratzler, Dale W (HSC)" userId="6abb00fe-fd6c-44ef-a1d2-235b50b9c25c" providerId="ADAL" clId="{F4A8EFEF-FAE8-42D3-AFDB-9AE812553FDE}" dt="2021-09-02T14:43:34.174" v="618" actId="1036"/>
        <pc:sldMkLst>
          <pc:docMk/>
          <pc:sldMk cId="363569111" sldId="512"/>
        </pc:sldMkLst>
        <pc:spChg chg="add mod">
          <ac:chgData name="Bratzler, Dale W (HSC)" userId="6abb00fe-fd6c-44ef-a1d2-235b50b9c25c" providerId="ADAL" clId="{F4A8EFEF-FAE8-42D3-AFDB-9AE812553FDE}" dt="2021-09-02T14:43:34.174" v="618" actId="1036"/>
          <ac:spMkLst>
            <pc:docMk/>
            <pc:sldMk cId="363569111" sldId="512"/>
            <ac:spMk id="2" creationId="{FE4E20D3-74E5-4BAE-AA2A-289047BE9402}"/>
          </ac:spMkLst>
        </pc:spChg>
      </pc:sldChg>
      <pc:sldChg chg="del">
        <pc:chgData name="Bratzler, Dale W (HSC)" userId="6abb00fe-fd6c-44ef-a1d2-235b50b9c25c" providerId="ADAL" clId="{F4A8EFEF-FAE8-42D3-AFDB-9AE812553FDE}" dt="2021-09-02T14:33:04.654" v="129" actId="2696"/>
        <pc:sldMkLst>
          <pc:docMk/>
          <pc:sldMk cId="853844191" sldId="527"/>
        </pc:sldMkLst>
      </pc:sldChg>
      <pc:sldChg chg="del">
        <pc:chgData name="Bratzler, Dale W (HSC)" userId="6abb00fe-fd6c-44ef-a1d2-235b50b9c25c" providerId="ADAL" clId="{F4A8EFEF-FAE8-42D3-AFDB-9AE812553FDE}" dt="2021-09-02T14:32:53.008" v="125" actId="2696"/>
        <pc:sldMkLst>
          <pc:docMk/>
          <pc:sldMk cId="3366012151" sldId="528"/>
        </pc:sldMkLst>
      </pc:sldChg>
      <pc:sldChg chg="del">
        <pc:chgData name="Bratzler, Dale W (HSC)" userId="6abb00fe-fd6c-44ef-a1d2-235b50b9c25c" providerId="ADAL" clId="{F4A8EFEF-FAE8-42D3-AFDB-9AE812553FDE}" dt="2021-09-02T14:32:55.521" v="126" actId="2696"/>
        <pc:sldMkLst>
          <pc:docMk/>
          <pc:sldMk cId="1774886033" sldId="529"/>
        </pc:sldMkLst>
      </pc:sldChg>
      <pc:sldChg chg="del">
        <pc:chgData name="Bratzler, Dale W (HSC)" userId="6abb00fe-fd6c-44ef-a1d2-235b50b9c25c" providerId="ADAL" clId="{F4A8EFEF-FAE8-42D3-AFDB-9AE812553FDE}" dt="2021-09-02T14:32:57.613" v="127" actId="2696"/>
        <pc:sldMkLst>
          <pc:docMk/>
          <pc:sldMk cId="569181712" sldId="530"/>
        </pc:sldMkLst>
      </pc:sldChg>
      <pc:sldChg chg="del">
        <pc:chgData name="Bratzler, Dale W (HSC)" userId="6abb00fe-fd6c-44ef-a1d2-235b50b9c25c" providerId="ADAL" clId="{F4A8EFEF-FAE8-42D3-AFDB-9AE812553FDE}" dt="2021-09-02T14:33:00.963" v="128" actId="2696"/>
        <pc:sldMkLst>
          <pc:docMk/>
          <pc:sldMk cId="1813023266" sldId="531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30463821169373E-2"/>
          <c:y val="3.1317443990878532E-2"/>
          <c:w val="0.94892703521545829"/>
          <c:h val="0.828597840193125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 New Cases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numRef>
              <c:f>Sheet1!$A$2:$A$552</c:f>
              <c:numCache>
                <c:formatCode>[$-409]d\-mmm;@</c:formatCode>
                <c:ptCount val="551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  <c:pt idx="182">
                  <c:v>44078</c:v>
                </c:pt>
                <c:pt idx="183">
                  <c:v>44079</c:v>
                </c:pt>
                <c:pt idx="184">
                  <c:v>44080</c:v>
                </c:pt>
                <c:pt idx="185">
                  <c:v>44081</c:v>
                </c:pt>
                <c:pt idx="186">
                  <c:v>44082</c:v>
                </c:pt>
                <c:pt idx="187">
                  <c:v>44083</c:v>
                </c:pt>
                <c:pt idx="188">
                  <c:v>44084</c:v>
                </c:pt>
                <c:pt idx="189">
                  <c:v>44085</c:v>
                </c:pt>
                <c:pt idx="190">
                  <c:v>44086</c:v>
                </c:pt>
                <c:pt idx="191">
                  <c:v>44087</c:v>
                </c:pt>
                <c:pt idx="192">
                  <c:v>44088</c:v>
                </c:pt>
                <c:pt idx="193">
                  <c:v>44089</c:v>
                </c:pt>
                <c:pt idx="194">
                  <c:v>44090</c:v>
                </c:pt>
                <c:pt idx="195">
                  <c:v>44091</c:v>
                </c:pt>
                <c:pt idx="196">
                  <c:v>44092</c:v>
                </c:pt>
                <c:pt idx="197">
                  <c:v>44093</c:v>
                </c:pt>
                <c:pt idx="198">
                  <c:v>44094</c:v>
                </c:pt>
                <c:pt idx="199">
                  <c:v>44095</c:v>
                </c:pt>
                <c:pt idx="200">
                  <c:v>44096</c:v>
                </c:pt>
                <c:pt idx="201">
                  <c:v>44097</c:v>
                </c:pt>
                <c:pt idx="202">
                  <c:v>44098</c:v>
                </c:pt>
                <c:pt idx="203">
                  <c:v>44099</c:v>
                </c:pt>
                <c:pt idx="204">
                  <c:v>44100</c:v>
                </c:pt>
                <c:pt idx="205">
                  <c:v>44101</c:v>
                </c:pt>
                <c:pt idx="206">
                  <c:v>44102</c:v>
                </c:pt>
                <c:pt idx="207">
                  <c:v>44103</c:v>
                </c:pt>
                <c:pt idx="208">
                  <c:v>44104</c:v>
                </c:pt>
                <c:pt idx="209">
                  <c:v>44105</c:v>
                </c:pt>
                <c:pt idx="210">
                  <c:v>44106</c:v>
                </c:pt>
                <c:pt idx="211">
                  <c:v>44107</c:v>
                </c:pt>
                <c:pt idx="212">
                  <c:v>44108</c:v>
                </c:pt>
                <c:pt idx="213">
                  <c:v>44109</c:v>
                </c:pt>
                <c:pt idx="214">
                  <c:v>44110</c:v>
                </c:pt>
                <c:pt idx="215">
                  <c:v>44111</c:v>
                </c:pt>
                <c:pt idx="216">
                  <c:v>44112</c:v>
                </c:pt>
                <c:pt idx="217">
                  <c:v>44113</c:v>
                </c:pt>
                <c:pt idx="218">
                  <c:v>44114</c:v>
                </c:pt>
                <c:pt idx="219">
                  <c:v>44115</c:v>
                </c:pt>
                <c:pt idx="220">
                  <c:v>44116</c:v>
                </c:pt>
                <c:pt idx="221">
                  <c:v>44117</c:v>
                </c:pt>
                <c:pt idx="222">
                  <c:v>44118</c:v>
                </c:pt>
                <c:pt idx="223">
                  <c:v>44119</c:v>
                </c:pt>
                <c:pt idx="224">
                  <c:v>44120</c:v>
                </c:pt>
                <c:pt idx="225">
                  <c:v>44121</c:v>
                </c:pt>
                <c:pt idx="226">
                  <c:v>44122</c:v>
                </c:pt>
                <c:pt idx="227">
                  <c:v>44123</c:v>
                </c:pt>
                <c:pt idx="228">
                  <c:v>44124</c:v>
                </c:pt>
                <c:pt idx="229">
                  <c:v>44125</c:v>
                </c:pt>
                <c:pt idx="230">
                  <c:v>44126</c:v>
                </c:pt>
                <c:pt idx="231">
                  <c:v>44127</c:v>
                </c:pt>
                <c:pt idx="232">
                  <c:v>44128</c:v>
                </c:pt>
                <c:pt idx="233">
                  <c:v>44129</c:v>
                </c:pt>
                <c:pt idx="234">
                  <c:v>44130</c:v>
                </c:pt>
                <c:pt idx="235">
                  <c:v>44131</c:v>
                </c:pt>
                <c:pt idx="236">
                  <c:v>44132</c:v>
                </c:pt>
                <c:pt idx="237">
                  <c:v>44133</c:v>
                </c:pt>
                <c:pt idx="238">
                  <c:v>44134</c:v>
                </c:pt>
                <c:pt idx="239">
                  <c:v>44135</c:v>
                </c:pt>
                <c:pt idx="240">
                  <c:v>44136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44142</c:v>
                </c:pt>
                <c:pt idx="247">
                  <c:v>44143</c:v>
                </c:pt>
                <c:pt idx="248">
                  <c:v>44144</c:v>
                </c:pt>
                <c:pt idx="249">
                  <c:v>44145</c:v>
                </c:pt>
                <c:pt idx="250">
                  <c:v>44146</c:v>
                </c:pt>
                <c:pt idx="251">
                  <c:v>44147</c:v>
                </c:pt>
                <c:pt idx="252">
                  <c:v>44148</c:v>
                </c:pt>
                <c:pt idx="253">
                  <c:v>44149</c:v>
                </c:pt>
                <c:pt idx="254">
                  <c:v>44150</c:v>
                </c:pt>
                <c:pt idx="255">
                  <c:v>44151</c:v>
                </c:pt>
                <c:pt idx="256">
                  <c:v>44152</c:v>
                </c:pt>
                <c:pt idx="257">
                  <c:v>44153</c:v>
                </c:pt>
                <c:pt idx="258">
                  <c:v>44154</c:v>
                </c:pt>
                <c:pt idx="259">
                  <c:v>44155</c:v>
                </c:pt>
                <c:pt idx="260">
                  <c:v>44156</c:v>
                </c:pt>
                <c:pt idx="261">
                  <c:v>44157</c:v>
                </c:pt>
                <c:pt idx="262">
                  <c:v>44158</c:v>
                </c:pt>
                <c:pt idx="263">
                  <c:v>44159</c:v>
                </c:pt>
                <c:pt idx="264">
                  <c:v>44160</c:v>
                </c:pt>
                <c:pt idx="265">
                  <c:v>44161</c:v>
                </c:pt>
                <c:pt idx="266">
                  <c:v>44162</c:v>
                </c:pt>
                <c:pt idx="267">
                  <c:v>44163</c:v>
                </c:pt>
                <c:pt idx="268">
                  <c:v>44164</c:v>
                </c:pt>
                <c:pt idx="269">
                  <c:v>44165</c:v>
                </c:pt>
                <c:pt idx="270">
                  <c:v>44166</c:v>
                </c:pt>
                <c:pt idx="271">
                  <c:v>44167</c:v>
                </c:pt>
                <c:pt idx="272">
                  <c:v>44168</c:v>
                </c:pt>
                <c:pt idx="273">
                  <c:v>44169</c:v>
                </c:pt>
                <c:pt idx="274">
                  <c:v>44170</c:v>
                </c:pt>
                <c:pt idx="275">
                  <c:v>44171</c:v>
                </c:pt>
                <c:pt idx="276">
                  <c:v>44172</c:v>
                </c:pt>
                <c:pt idx="277">
                  <c:v>44173</c:v>
                </c:pt>
                <c:pt idx="278">
                  <c:v>44174</c:v>
                </c:pt>
                <c:pt idx="279">
                  <c:v>44175</c:v>
                </c:pt>
                <c:pt idx="280">
                  <c:v>44176</c:v>
                </c:pt>
                <c:pt idx="281">
                  <c:v>44177</c:v>
                </c:pt>
                <c:pt idx="282">
                  <c:v>44178</c:v>
                </c:pt>
                <c:pt idx="283">
                  <c:v>44179</c:v>
                </c:pt>
                <c:pt idx="284">
                  <c:v>44180</c:v>
                </c:pt>
                <c:pt idx="285">
                  <c:v>44181</c:v>
                </c:pt>
                <c:pt idx="286">
                  <c:v>44182</c:v>
                </c:pt>
                <c:pt idx="287">
                  <c:v>44183</c:v>
                </c:pt>
                <c:pt idx="288">
                  <c:v>44184</c:v>
                </c:pt>
                <c:pt idx="289">
                  <c:v>44185</c:v>
                </c:pt>
                <c:pt idx="290">
                  <c:v>44186</c:v>
                </c:pt>
                <c:pt idx="291">
                  <c:v>44187</c:v>
                </c:pt>
                <c:pt idx="292">
                  <c:v>44188</c:v>
                </c:pt>
                <c:pt idx="293">
                  <c:v>44189</c:v>
                </c:pt>
                <c:pt idx="294">
                  <c:v>44190</c:v>
                </c:pt>
                <c:pt idx="295">
                  <c:v>44191</c:v>
                </c:pt>
                <c:pt idx="296">
                  <c:v>44192</c:v>
                </c:pt>
                <c:pt idx="297">
                  <c:v>44193</c:v>
                </c:pt>
                <c:pt idx="298">
                  <c:v>44194</c:v>
                </c:pt>
                <c:pt idx="299">
                  <c:v>44195</c:v>
                </c:pt>
                <c:pt idx="300">
                  <c:v>44196</c:v>
                </c:pt>
                <c:pt idx="301">
                  <c:v>44197</c:v>
                </c:pt>
                <c:pt idx="302">
                  <c:v>43832</c:v>
                </c:pt>
                <c:pt idx="303">
                  <c:v>44199</c:v>
                </c:pt>
                <c:pt idx="304">
                  <c:v>44200</c:v>
                </c:pt>
                <c:pt idx="305">
                  <c:v>44201</c:v>
                </c:pt>
                <c:pt idx="306">
                  <c:v>44202</c:v>
                </c:pt>
                <c:pt idx="307">
                  <c:v>44203</c:v>
                </c:pt>
                <c:pt idx="308">
                  <c:v>44204</c:v>
                </c:pt>
                <c:pt idx="309">
                  <c:v>44205</c:v>
                </c:pt>
                <c:pt idx="310">
                  <c:v>44206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44212</c:v>
                </c:pt>
                <c:pt idx="317">
                  <c:v>44213</c:v>
                </c:pt>
                <c:pt idx="318">
                  <c:v>44214</c:v>
                </c:pt>
                <c:pt idx="319">
                  <c:v>44215</c:v>
                </c:pt>
                <c:pt idx="320">
                  <c:v>44216</c:v>
                </c:pt>
                <c:pt idx="321">
                  <c:v>44217</c:v>
                </c:pt>
                <c:pt idx="322">
                  <c:v>44218</c:v>
                </c:pt>
                <c:pt idx="323">
                  <c:v>44219</c:v>
                </c:pt>
                <c:pt idx="324">
                  <c:v>44220</c:v>
                </c:pt>
                <c:pt idx="325">
                  <c:v>44221</c:v>
                </c:pt>
                <c:pt idx="326">
                  <c:v>44222</c:v>
                </c:pt>
                <c:pt idx="327">
                  <c:v>44223</c:v>
                </c:pt>
                <c:pt idx="328">
                  <c:v>44224</c:v>
                </c:pt>
                <c:pt idx="329">
                  <c:v>44225</c:v>
                </c:pt>
                <c:pt idx="330">
                  <c:v>44226</c:v>
                </c:pt>
                <c:pt idx="331">
                  <c:v>44227</c:v>
                </c:pt>
                <c:pt idx="332">
                  <c:v>44228</c:v>
                </c:pt>
                <c:pt idx="333">
                  <c:v>44229</c:v>
                </c:pt>
                <c:pt idx="334">
                  <c:v>44230</c:v>
                </c:pt>
                <c:pt idx="335">
                  <c:v>44231</c:v>
                </c:pt>
                <c:pt idx="336">
                  <c:v>44232</c:v>
                </c:pt>
                <c:pt idx="337">
                  <c:v>44233</c:v>
                </c:pt>
                <c:pt idx="338">
                  <c:v>44234</c:v>
                </c:pt>
                <c:pt idx="339">
                  <c:v>44235</c:v>
                </c:pt>
                <c:pt idx="340">
                  <c:v>44236</c:v>
                </c:pt>
                <c:pt idx="341">
                  <c:v>44237</c:v>
                </c:pt>
                <c:pt idx="342">
                  <c:v>44238</c:v>
                </c:pt>
                <c:pt idx="343">
                  <c:v>44239</c:v>
                </c:pt>
                <c:pt idx="344">
                  <c:v>44240</c:v>
                </c:pt>
                <c:pt idx="345">
                  <c:v>44241</c:v>
                </c:pt>
                <c:pt idx="346">
                  <c:v>44242</c:v>
                </c:pt>
                <c:pt idx="347">
                  <c:v>44243</c:v>
                </c:pt>
                <c:pt idx="348">
                  <c:v>44244</c:v>
                </c:pt>
                <c:pt idx="349">
                  <c:v>44245</c:v>
                </c:pt>
                <c:pt idx="350">
                  <c:v>44246</c:v>
                </c:pt>
                <c:pt idx="351">
                  <c:v>44247</c:v>
                </c:pt>
                <c:pt idx="352">
                  <c:v>44248</c:v>
                </c:pt>
                <c:pt idx="353">
                  <c:v>44249</c:v>
                </c:pt>
                <c:pt idx="354">
                  <c:v>44250</c:v>
                </c:pt>
                <c:pt idx="355">
                  <c:v>44251</c:v>
                </c:pt>
                <c:pt idx="356">
                  <c:v>44252</c:v>
                </c:pt>
                <c:pt idx="357">
                  <c:v>44253</c:v>
                </c:pt>
                <c:pt idx="358">
                  <c:v>44254</c:v>
                </c:pt>
                <c:pt idx="359">
                  <c:v>44255</c:v>
                </c:pt>
                <c:pt idx="360">
                  <c:v>44256</c:v>
                </c:pt>
                <c:pt idx="361">
                  <c:v>44257</c:v>
                </c:pt>
                <c:pt idx="362">
                  <c:v>44258</c:v>
                </c:pt>
                <c:pt idx="363">
                  <c:v>44259</c:v>
                </c:pt>
                <c:pt idx="364">
                  <c:v>44260</c:v>
                </c:pt>
                <c:pt idx="365">
                  <c:v>44261</c:v>
                </c:pt>
                <c:pt idx="366">
                  <c:v>44262</c:v>
                </c:pt>
                <c:pt idx="367">
                  <c:v>44263</c:v>
                </c:pt>
                <c:pt idx="368">
                  <c:v>44264</c:v>
                </c:pt>
                <c:pt idx="369">
                  <c:v>44265</c:v>
                </c:pt>
                <c:pt idx="370">
                  <c:v>44266</c:v>
                </c:pt>
                <c:pt idx="371">
                  <c:v>44267</c:v>
                </c:pt>
                <c:pt idx="372">
                  <c:v>44268</c:v>
                </c:pt>
                <c:pt idx="373">
                  <c:v>44269</c:v>
                </c:pt>
                <c:pt idx="374">
                  <c:v>44270</c:v>
                </c:pt>
                <c:pt idx="375">
                  <c:v>44271</c:v>
                </c:pt>
                <c:pt idx="376">
                  <c:v>44272</c:v>
                </c:pt>
                <c:pt idx="377">
                  <c:v>44273</c:v>
                </c:pt>
                <c:pt idx="378">
                  <c:v>44274</c:v>
                </c:pt>
                <c:pt idx="379">
                  <c:v>44275</c:v>
                </c:pt>
                <c:pt idx="380">
                  <c:v>44276</c:v>
                </c:pt>
                <c:pt idx="381">
                  <c:v>44277</c:v>
                </c:pt>
                <c:pt idx="382">
                  <c:v>44278</c:v>
                </c:pt>
                <c:pt idx="383">
                  <c:v>44279</c:v>
                </c:pt>
                <c:pt idx="384">
                  <c:v>44280</c:v>
                </c:pt>
                <c:pt idx="385">
                  <c:v>44281</c:v>
                </c:pt>
                <c:pt idx="386">
                  <c:v>44282</c:v>
                </c:pt>
                <c:pt idx="387">
                  <c:v>44283</c:v>
                </c:pt>
                <c:pt idx="388">
                  <c:v>44284</c:v>
                </c:pt>
                <c:pt idx="389">
                  <c:v>44285</c:v>
                </c:pt>
                <c:pt idx="390">
                  <c:v>44286</c:v>
                </c:pt>
                <c:pt idx="391">
                  <c:v>44287</c:v>
                </c:pt>
                <c:pt idx="392">
                  <c:v>44288</c:v>
                </c:pt>
                <c:pt idx="393">
                  <c:v>44289</c:v>
                </c:pt>
                <c:pt idx="394">
                  <c:v>44290</c:v>
                </c:pt>
                <c:pt idx="395">
                  <c:v>44291</c:v>
                </c:pt>
                <c:pt idx="396">
                  <c:v>44292</c:v>
                </c:pt>
                <c:pt idx="397">
                  <c:v>44293</c:v>
                </c:pt>
                <c:pt idx="398">
                  <c:v>44294</c:v>
                </c:pt>
                <c:pt idx="399">
                  <c:v>44295</c:v>
                </c:pt>
                <c:pt idx="400">
                  <c:v>44296</c:v>
                </c:pt>
                <c:pt idx="401">
                  <c:v>44297</c:v>
                </c:pt>
                <c:pt idx="402">
                  <c:v>44298</c:v>
                </c:pt>
                <c:pt idx="403">
                  <c:v>44299</c:v>
                </c:pt>
                <c:pt idx="404">
                  <c:v>44300</c:v>
                </c:pt>
                <c:pt idx="405">
                  <c:v>44301</c:v>
                </c:pt>
                <c:pt idx="406">
                  <c:v>44302</c:v>
                </c:pt>
                <c:pt idx="407">
                  <c:v>44303</c:v>
                </c:pt>
                <c:pt idx="408">
                  <c:v>44304</c:v>
                </c:pt>
                <c:pt idx="409">
                  <c:v>44305</c:v>
                </c:pt>
                <c:pt idx="410">
                  <c:v>44306</c:v>
                </c:pt>
                <c:pt idx="411">
                  <c:v>44307</c:v>
                </c:pt>
                <c:pt idx="412">
                  <c:v>44308</c:v>
                </c:pt>
                <c:pt idx="413">
                  <c:v>44309</c:v>
                </c:pt>
                <c:pt idx="414">
                  <c:v>44310</c:v>
                </c:pt>
                <c:pt idx="415">
                  <c:v>44311</c:v>
                </c:pt>
                <c:pt idx="416">
                  <c:v>44312</c:v>
                </c:pt>
                <c:pt idx="417">
                  <c:v>44313</c:v>
                </c:pt>
                <c:pt idx="418">
                  <c:v>44314</c:v>
                </c:pt>
                <c:pt idx="419">
                  <c:v>44315</c:v>
                </c:pt>
                <c:pt idx="420">
                  <c:v>44316</c:v>
                </c:pt>
                <c:pt idx="421">
                  <c:v>44317</c:v>
                </c:pt>
                <c:pt idx="422">
                  <c:v>44318</c:v>
                </c:pt>
                <c:pt idx="423">
                  <c:v>44319</c:v>
                </c:pt>
                <c:pt idx="424">
                  <c:v>44320</c:v>
                </c:pt>
                <c:pt idx="425">
                  <c:v>44321</c:v>
                </c:pt>
                <c:pt idx="426">
                  <c:v>44322</c:v>
                </c:pt>
                <c:pt idx="427">
                  <c:v>44323</c:v>
                </c:pt>
                <c:pt idx="428">
                  <c:v>44324</c:v>
                </c:pt>
                <c:pt idx="429">
                  <c:v>44325</c:v>
                </c:pt>
                <c:pt idx="430">
                  <c:v>44326</c:v>
                </c:pt>
                <c:pt idx="431">
                  <c:v>44327</c:v>
                </c:pt>
                <c:pt idx="432">
                  <c:v>44328</c:v>
                </c:pt>
                <c:pt idx="433">
                  <c:v>44329</c:v>
                </c:pt>
                <c:pt idx="434">
                  <c:v>44330</c:v>
                </c:pt>
                <c:pt idx="435">
                  <c:v>44331</c:v>
                </c:pt>
                <c:pt idx="436">
                  <c:v>44332</c:v>
                </c:pt>
                <c:pt idx="437">
                  <c:v>44333</c:v>
                </c:pt>
                <c:pt idx="438">
                  <c:v>44334</c:v>
                </c:pt>
                <c:pt idx="439">
                  <c:v>44335</c:v>
                </c:pt>
                <c:pt idx="440">
                  <c:v>44336</c:v>
                </c:pt>
                <c:pt idx="441">
                  <c:v>44337</c:v>
                </c:pt>
                <c:pt idx="442">
                  <c:v>44338</c:v>
                </c:pt>
                <c:pt idx="443">
                  <c:v>44339</c:v>
                </c:pt>
                <c:pt idx="444">
                  <c:v>44340</c:v>
                </c:pt>
                <c:pt idx="445">
                  <c:v>44341</c:v>
                </c:pt>
                <c:pt idx="446">
                  <c:v>44342</c:v>
                </c:pt>
                <c:pt idx="447">
                  <c:v>44343</c:v>
                </c:pt>
                <c:pt idx="448">
                  <c:v>44344</c:v>
                </c:pt>
                <c:pt idx="449">
                  <c:v>44345</c:v>
                </c:pt>
                <c:pt idx="450">
                  <c:v>44346</c:v>
                </c:pt>
                <c:pt idx="451">
                  <c:v>44347</c:v>
                </c:pt>
                <c:pt idx="452">
                  <c:v>44348</c:v>
                </c:pt>
                <c:pt idx="453">
                  <c:v>44349</c:v>
                </c:pt>
                <c:pt idx="454">
                  <c:v>44350</c:v>
                </c:pt>
                <c:pt idx="455">
                  <c:v>44351</c:v>
                </c:pt>
                <c:pt idx="456">
                  <c:v>44352</c:v>
                </c:pt>
                <c:pt idx="457">
                  <c:v>44353</c:v>
                </c:pt>
                <c:pt idx="458">
                  <c:v>44354</c:v>
                </c:pt>
                <c:pt idx="459">
                  <c:v>44355</c:v>
                </c:pt>
                <c:pt idx="460">
                  <c:v>44356</c:v>
                </c:pt>
                <c:pt idx="461">
                  <c:v>44357</c:v>
                </c:pt>
                <c:pt idx="462">
                  <c:v>44358</c:v>
                </c:pt>
                <c:pt idx="463">
                  <c:v>44359</c:v>
                </c:pt>
                <c:pt idx="464">
                  <c:v>44360</c:v>
                </c:pt>
                <c:pt idx="465">
                  <c:v>44361</c:v>
                </c:pt>
                <c:pt idx="466">
                  <c:v>44362</c:v>
                </c:pt>
                <c:pt idx="467">
                  <c:v>44363</c:v>
                </c:pt>
                <c:pt idx="468">
                  <c:v>44364</c:v>
                </c:pt>
                <c:pt idx="469">
                  <c:v>44365</c:v>
                </c:pt>
                <c:pt idx="470">
                  <c:v>44366</c:v>
                </c:pt>
                <c:pt idx="471">
                  <c:v>44367</c:v>
                </c:pt>
                <c:pt idx="472">
                  <c:v>44368</c:v>
                </c:pt>
                <c:pt idx="473">
                  <c:v>44369</c:v>
                </c:pt>
                <c:pt idx="474">
                  <c:v>44370</c:v>
                </c:pt>
                <c:pt idx="475">
                  <c:v>44371</c:v>
                </c:pt>
                <c:pt idx="476">
                  <c:v>44372</c:v>
                </c:pt>
                <c:pt idx="477">
                  <c:v>44373</c:v>
                </c:pt>
                <c:pt idx="478">
                  <c:v>44374</c:v>
                </c:pt>
                <c:pt idx="479">
                  <c:v>44375</c:v>
                </c:pt>
                <c:pt idx="480">
                  <c:v>44376</c:v>
                </c:pt>
                <c:pt idx="481">
                  <c:v>44377</c:v>
                </c:pt>
                <c:pt idx="482">
                  <c:v>44378</c:v>
                </c:pt>
                <c:pt idx="483">
                  <c:v>44379</c:v>
                </c:pt>
                <c:pt idx="484">
                  <c:v>44380</c:v>
                </c:pt>
                <c:pt idx="485">
                  <c:v>44381</c:v>
                </c:pt>
                <c:pt idx="486">
                  <c:v>44382</c:v>
                </c:pt>
                <c:pt idx="487">
                  <c:v>44383</c:v>
                </c:pt>
                <c:pt idx="488">
                  <c:v>44384</c:v>
                </c:pt>
                <c:pt idx="489">
                  <c:v>44385</c:v>
                </c:pt>
                <c:pt idx="490">
                  <c:v>44386</c:v>
                </c:pt>
                <c:pt idx="491">
                  <c:v>44387</c:v>
                </c:pt>
                <c:pt idx="492">
                  <c:v>44388</c:v>
                </c:pt>
                <c:pt idx="493">
                  <c:v>44389</c:v>
                </c:pt>
                <c:pt idx="494">
                  <c:v>44390</c:v>
                </c:pt>
                <c:pt idx="495">
                  <c:v>44391</c:v>
                </c:pt>
                <c:pt idx="496">
                  <c:v>44392</c:v>
                </c:pt>
                <c:pt idx="497">
                  <c:v>44393</c:v>
                </c:pt>
                <c:pt idx="498">
                  <c:v>44394</c:v>
                </c:pt>
                <c:pt idx="499">
                  <c:v>44395</c:v>
                </c:pt>
                <c:pt idx="500">
                  <c:v>44396</c:v>
                </c:pt>
                <c:pt idx="501">
                  <c:v>44397</c:v>
                </c:pt>
                <c:pt idx="502">
                  <c:v>44398</c:v>
                </c:pt>
                <c:pt idx="503">
                  <c:v>44399</c:v>
                </c:pt>
                <c:pt idx="504">
                  <c:v>44400</c:v>
                </c:pt>
                <c:pt idx="505">
                  <c:v>44401</c:v>
                </c:pt>
                <c:pt idx="506">
                  <c:v>44402</c:v>
                </c:pt>
                <c:pt idx="507">
                  <c:v>44403</c:v>
                </c:pt>
                <c:pt idx="508">
                  <c:v>44404</c:v>
                </c:pt>
                <c:pt idx="509">
                  <c:v>44405</c:v>
                </c:pt>
                <c:pt idx="510">
                  <c:v>44406</c:v>
                </c:pt>
                <c:pt idx="511">
                  <c:v>44407</c:v>
                </c:pt>
                <c:pt idx="512">
                  <c:v>44408</c:v>
                </c:pt>
                <c:pt idx="513">
                  <c:v>44409</c:v>
                </c:pt>
                <c:pt idx="514">
                  <c:v>44410</c:v>
                </c:pt>
                <c:pt idx="515">
                  <c:v>44411</c:v>
                </c:pt>
                <c:pt idx="516">
                  <c:v>44412</c:v>
                </c:pt>
                <c:pt idx="517">
                  <c:v>44413</c:v>
                </c:pt>
                <c:pt idx="518">
                  <c:v>44414</c:v>
                </c:pt>
                <c:pt idx="519">
                  <c:v>44415</c:v>
                </c:pt>
                <c:pt idx="520">
                  <c:v>44416</c:v>
                </c:pt>
                <c:pt idx="521">
                  <c:v>44417</c:v>
                </c:pt>
                <c:pt idx="522">
                  <c:v>44418</c:v>
                </c:pt>
                <c:pt idx="523">
                  <c:v>44419</c:v>
                </c:pt>
                <c:pt idx="524">
                  <c:v>44420</c:v>
                </c:pt>
                <c:pt idx="525">
                  <c:v>44421</c:v>
                </c:pt>
                <c:pt idx="526">
                  <c:v>44422</c:v>
                </c:pt>
                <c:pt idx="527">
                  <c:v>44423</c:v>
                </c:pt>
                <c:pt idx="528">
                  <c:v>44424</c:v>
                </c:pt>
                <c:pt idx="529">
                  <c:v>44425</c:v>
                </c:pt>
                <c:pt idx="530">
                  <c:v>44426</c:v>
                </c:pt>
                <c:pt idx="531">
                  <c:v>44427</c:v>
                </c:pt>
                <c:pt idx="532">
                  <c:v>44428</c:v>
                </c:pt>
                <c:pt idx="533">
                  <c:v>44429</c:v>
                </c:pt>
                <c:pt idx="534">
                  <c:v>44430</c:v>
                </c:pt>
                <c:pt idx="535">
                  <c:v>44431</c:v>
                </c:pt>
                <c:pt idx="536">
                  <c:v>44432</c:v>
                </c:pt>
                <c:pt idx="537">
                  <c:v>44433</c:v>
                </c:pt>
                <c:pt idx="538">
                  <c:v>44434</c:v>
                </c:pt>
                <c:pt idx="539">
                  <c:v>44435</c:v>
                </c:pt>
                <c:pt idx="540">
                  <c:v>44436</c:v>
                </c:pt>
                <c:pt idx="541">
                  <c:v>44437</c:v>
                </c:pt>
                <c:pt idx="542">
                  <c:v>44438</c:v>
                </c:pt>
                <c:pt idx="543">
                  <c:v>44439</c:v>
                </c:pt>
                <c:pt idx="544">
                  <c:v>44440</c:v>
                </c:pt>
                <c:pt idx="545">
                  <c:v>44441</c:v>
                </c:pt>
                <c:pt idx="546">
                  <c:v>44442</c:v>
                </c:pt>
                <c:pt idx="547">
                  <c:v>44443</c:v>
                </c:pt>
                <c:pt idx="548">
                  <c:v>44444</c:v>
                </c:pt>
                <c:pt idx="549">
                  <c:v>44445</c:v>
                </c:pt>
                <c:pt idx="550">
                  <c:v>44446</c:v>
                </c:pt>
              </c:numCache>
            </c:numRef>
          </c:cat>
          <c:val>
            <c:numRef>
              <c:f>Sheet1!$B$2:$B$552</c:f>
              <c:numCache>
                <c:formatCode>0</c:formatCode>
                <c:ptCount val="551"/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7</c:v>
                </c:pt>
                <c:pt idx="12">
                  <c:v>12</c:v>
                </c:pt>
                <c:pt idx="13">
                  <c:v>15</c:v>
                </c:pt>
                <c:pt idx="14">
                  <c:v>5</c:v>
                </c:pt>
                <c:pt idx="15">
                  <c:v>4</c:v>
                </c:pt>
                <c:pt idx="16">
                  <c:v>14</c:v>
                </c:pt>
                <c:pt idx="17">
                  <c:v>14</c:v>
                </c:pt>
                <c:pt idx="18">
                  <c:v>25</c:v>
                </c:pt>
                <c:pt idx="19">
                  <c:v>58</c:v>
                </c:pt>
                <c:pt idx="20">
                  <c:v>84</c:v>
                </c:pt>
                <c:pt idx="21">
                  <c:v>74</c:v>
                </c:pt>
                <c:pt idx="22">
                  <c:v>55</c:v>
                </c:pt>
                <c:pt idx="23">
                  <c:v>52</c:v>
                </c:pt>
                <c:pt idx="24">
                  <c:v>52</c:v>
                </c:pt>
                <c:pt idx="25">
                  <c:v>84</c:v>
                </c:pt>
                <c:pt idx="26">
                  <c:v>154</c:v>
                </c:pt>
                <c:pt idx="27">
                  <c:v>160</c:v>
                </c:pt>
                <c:pt idx="28">
                  <c:v>109</c:v>
                </c:pt>
                <c:pt idx="29">
                  <c:v>171</c:v>
                </c:pt>
                <c:pt idx="30">
                  <c:v>93</c:v>
                </c:pt>
                <c:pt idx="31">
                  <c:v>75</c:v>
                </c:pt>
                <c:pt idx="32">
                  <c:v>145</c:v>
                </c:pt>
                <c:pt idx="33">
                  <c:v>52</c:v>
                </c:pt>
                <c:pt idx="34">
                  <c:v>160</c:v>
                </c:pt>
                <c:pt idx="35">
                  <c:v>110</c:v>
                </c:pt>
                <c:pt idx="36">
                  <c:v>74</c:v>
                </c:pt>
                <c:pt idx="37">
                  <c:v>102</c:v>
                </c:pt>
                <c:pt idx="38">
                  <c:v>99</c:v>
                </c:pt>
                <c:pt idx="39">
                  <c:v>115</c:v>
                </c:pt>
                <c:pt idx="40">
                  <c:v>79</c:v>
                </c:pt>
                <c:pt idx="41">
                  <c:v>94</c:v>
                </c:pt>
                <c:pt idx="42">
                  <c:v>108</c:v>
                </c:pt>
                <c:pt idx="43">
                  <c:v>105</c:v>
                </c:pt>
                <c:pt idx="44">
                  <c:v>29</c:v>
                </c:pt>
                <c:pt idx="45">
                  <c:v>81</c:v>
                </c:pt>
                <c:pt idx="46">
                  <c:v>127</c:v>
                </c:pt>
                <c:pt idx="47">
                  <c:v>87</c:v>
                </c:pt>
                <c:pt idx="48">
                  <c:v>123</c:v>
                </c:pt>
                <c:pt idx="49">
                  <c:v>104</c:v>
                </c:pt>
                <c:pt idx="50">
                  <c:v>72</c:v>
                </c:pt>
                <c:pt idx="51">
                  <c:v>60</c:v>
                </c:pt>
                <c:pt idx="52">
                  <c:v>27</c:v>
                </c:pt>
                <c:pt idx="53">
                  <c:v>130</c:v>
                </c:pt>
                <c:pt idx="54">
                  <c:v>63</c:v>
                </c:pt>
                <c:pt idx="55">
                  <c:v>145</c:v>
                </c:pt>
                <c:pt idx="56">
                  <c:v>130</c:v>
                </c:pt>
                <c:pt idx="57">
                  <c:v>103</c:v>
                </c:pt>
                <c:pt idx="58">
                  <c:v>121</c:v>
                </c:pt>
                <c:pt idx="59">
                  <c:v>72</c:v>
                </c:pt>
                <c:pt idx="60">
                  <c:v>83</c:v>
                </c:pt>
                <c:pt idx="61">
                  <c:v>74</c:v>
                </c:pt>
                <c:pt idx="62">
                  <c:v>129</c:v>
                </c:pt>
                <c:pt idx="63">
                  <c:v>94</c:v>
                </c:pt>
                <c:pt idx="64">
                  <c:v>66</c:v>
                </c:pt>
                <c:pt idx="65">
                  <c:v>99</c:v>
                </c:pt>
                <c:pt idx="66">
                  <c:v>24</c:v>
                </c:pt>
                <c:pt idx="67">
                  <c:v>119</c:v>
                </c:pt>
                <c:pt idx="68">
                  <c:v>120</c:v>
                </c:pt>
                <c:pt idx="69">
                  <c:v>110</c:v>
                </c:pt>
                <c:pt idx="70">
                  <c:v>124</c:v>
                </c:pt>
                <c:pt idx="71">
                  <c:v>151</c:v>
                </c:pt>
                <c:pt idx="72">
                  <c:v>73</c:v>
                </c:pt>
                <c:pt idx="73">
                  <c:v>88</c:v>
                </c:pt>
                <c:pt idx="74">
                  <c:v>91</c:v>
                </c:pt>
                <c:pt idx="75">
                  <c:v>43</c:v>
                </c:pt>
                <c:pt idx="76">
                  <c:v>148</c:v>
                </c:pt>
                <c:pt idx="77">
                  <c:v>169</c:v>
                </c:pt>
                <c:pt idx="78">
                  <c:v>111</c:v>
                </c:pt>
                <c:pt idx="79">
                  <c:v>77</c:v>
                </c:pt>
                <c:pt idx="80">
                  <c:v>53</c:v>
                </c:pt>
                <c:pt idx="81">
                  <c:v>47</c:v>
                </c:pt>
                <c:pt idx="82">
                  <c:v>92</c:v>
                </c:pt>
                <c:pt idx="83">
                  <c:v>41</c:v>
                </c:pt>
                <c:pt idx="84">
                  <c:v>68</c:v>
                </c:pt>
                <c:pt idx="85">
                  <c:v>80</c:v>
                </c:pt>
                <c:pt idx="86">
                  <c:v>88</c:v>
                </c:pt>
                <c:pt idx="87">
                  <c:v>67</c:v>
                </c:pt>
                <c:pt idx="88">
                  <c:v>119</c:v>
                </c:pt>
                <c:pt idx="89">
                  <c:v>113</c:v>
                </c:pt>
                <c:pt idx="90">
                  <c:v>102</c:v>
                </c:pt>
                <c:pt idx="91">
                  <c:v>96</c:v>
                </c:pt>
                <c:pt idx="92">
                  <c:v>56</c:v>
                </c:pt>
                <c:pt idx="93">
                  <c:v>91</c:v>
                </c:pt>
                <c:pt idx="94">
                  <c:v>55</c:v>
                </c:pt>
                <c:pt idx="95">
                  <c:v>158</c:v>
                </c:pt>
                <c:pt idx="96">
                  <c:v>117</c:v>
                </c:pt>
                <c:pt idx="97">
                  <c:v>146</c:v>
                </c:pt>
                <c:pt idx="98">
                  <c:v>222</c:v>
                </c:pt>
                <c:pt idx="99">
                  <c:v>225</c:v>
                </c:pt>
                <c:pt idx="100">
                  <c:v>158</c:v>
                </c:pt>
                <c:pt idx="101">
                  <c:v>186</c:v>
                </c:pt>
                <c:pt idx="102">
                  <c:v>228</c:v>
                </c:pt>
                <c:pt idx="103">
                  <c:v>259</c:v>
                </c:pt>
                <c:pt idx="104">
                  <c:v>450</c:v>
                </c:pt>
                <c:pt idx="105">
                  <c:v>352</c:v>
                </c:pt>
                <c:pt idx="106">
                  <c:v>331</c:v>
                </c:pt>
                <c:pt idx="107">
                  <c:v>478</c:v>
                </c:pt>
                <c:pt idx="108">
                  <c:v>218</c:v>
                </c:pt>
                <c:pt idx="109">
                  <c:v>295</c:v>
                </c:pt>
                <c:pt idx="110">
                  <c:v>482</c:v>
                </c:pt>
                <c:pt idx="111">
                  <c:v>438</c:v>
                </c:pt>
                <c:pt idx="112">
                  <c:v>395</c:v>
                </c:pt>
                <c:pt idx="113">
                  <c:v>299</c:v>
                </c:pt>
                <c:pt idx="114">
                  <c:v>302</c:v>
                </c:pt>
                <c:pt idx="115">
                  <c:v>228</c:v>
                </c:pt>
                <c:pt idx="116">
                  <c:v>585</c:v>
                </c:pt>
                <c:pt idx="117">
                  <c:v>355</c:v>
                </c:pt>
                <c:pt idx="118">
                  <c:v>427</c:v>
                </c:pt>
                <c:pt idx="119">
                  <c:v>526</c:v>
                </c:pt>
                <c:pt idx="120">
                  <c:v>580</c:v>
                </c:pt>
                <c:pt idx="121">
                  <c:v>283</c:v>
                </c:pt>
                <c:pt idx="122">
                  <c:v>434</c:v>
                </c:pt>
                <c:pt idx="123">
                  <c:v>858</c:v>
                </c:pt>
                <c:pt idx="124">
                  <c:v>673</c:v>
                </c:pt>
                <c:pt idx="125">
                  <c:v>603</c:v>
                </c:pt>
                <c:pt idx="126">
                  <c:v>596</c:v>
                </c:pt>
                <c:pt idx="127">
                  <c:v>687</c:v>
                </c:pt>
                <c:pt idx="128">
                  <c:v>456</c:v>
                </c:pt>
                <c:pt idx="129">
                  <c:v>510</c:v>
                </c:pt>
                <c:pt idx="130">
                  <c:v>993</c:v>
                </c:pt>
                <c:pt idx="131">
                  <c:v>1075</c:v>
                </c:pt>
                <c:pt idx="132">
                  <c:v>628</c:v>
                </c:pt>
                <c:pt idx="133">
                  <c:v>699</c:v>
                </c:pt>
                <c:pt idx="134">
                  <c:v>916</c:v>
                </c:pt>
                <c:pt idx="135">
                  <c:v>209</c:v>
                </c:pt>
                <c:pt idx="136">
                  <c:v>168</c:v>
                </c:pt>
                <c:pt idx="137">
                  <c:v>1714</c:v>
                </c:pt>
                <c:pt idx="138">
                  <c:v>918</c:v>
                </c:pt>
                <c:pt idx="139">
                  <c:v>737</c:v>
                </c:pt>
                <c:pt idx="140">
                  <c:v>314</c:v>
                </c:pt>
                <c:pt idx="141">
                  <c:v>965</c:v>
                </c:pt>
                <c:pt idx="142">
                  <c:v>1204</c:v>
                </c:pt>
                <c:pt idx="143">
                  <c:v>1401</c:v>
                </c:pt>
                <c:pt idx="144">
                  <c:v>1089</c:v>
                </c:pt>
                <c:pt idx="145">
                  <c:v>848</c:v>
                </c:pt>
                <c:pt idx="146">
                  <c:v>1117</c:v>
                </c:pt>
                <c:pt idx="147">
                  <c:v>747</c:v>
                </c:pt>
                <c:pt idx="148">
                  <c:v>1244</c:v>
                </c:pt>
                <c:pt idx="149">
                  <c:v>494</c:v>
                </c:pt>
                <c:pt idx="150">
                  <c:v>377</c:v>
                </c:pt>
                <c:pt idx="151">
                  <c:v>861</c:v>
                </c:pt>
                <c:pt idx="152">
                  <c:v>1101</c:v>
                </c:pt>
                <c:pt idx="153">
                  <c:v>837</c:v>
                </c:pt>
                <c:pt idx="154">
                  <c:v>854</c:v>
                </c:pt>
                <c:pt idx="155">
                  <c:v>825</c:v>
                </c:pt>
                <c:pt idx="156">
                  <c:v>486</c:v>
                </c:pt>
                <c:pt idx="157">
                  <c:v>397</c:v>
                </c:pt>
                <c:pt idx="158">
                  <c:v>765</c:v>
                </c:pt>
                <c:pt idx="159">
                  <c:v>670</c:v>
                </c:pt>
                <c:pt idx="160">
                  <c:v>705</c:v>
                </c:pt>
                <c:pt idx="161">
                  <c:v>794</c:v>
                </c:pt>
                <c:pt idx="162">
                  <c:v>901</c:v>
                </c:pt>
                <c:pt idx="163">
                  <c:v>544</c:v>
                </c:pt>
                <c:pt idx="164">
                  <c:v>369</c:v>
                </c:pt>
                <c:pt idx="165">
                  <c:v>615</c:v>
                </c:pt>
                <c:pt idx="166">
                  <c:v>597</c:v>
                </c:pt>
                <c:pt idx="167">
                  <c:v>746</c:v>
                </c:pt>
                <c:pt idx="168">
                  <c:v>1077</c:v>
                </c:pt>
                <c:pt idx="169">
                  <c:v>853</c:v>
                </c:pt>
                <c:pt idx="170">
                  <c:v>566</c:v>
                </c:pt>
                <c:pt idx="171">
                  <c:v>357</c:v>
                </c:pt>
                <c:pt idx="172">
                  <c:v>650</c:v>
                </c:pt>
                <c:pt idx="173">
                  <c:v>666</c:v>
                </c:pt>
                <c:pt idx="174">
                  <c:v>712</c:v>
                </c:pt>
                <c:pt idx="175">
                  <c:v>710</c:v>
                </c:pt>
                <c:pt idx="176">
                  <c:v>1093</c:v>
                </c:pt>
                <c:pt idx="177">
                  <c:v>667</c:v>
                </c:pt>
                <c:pt idx="178">
                  <c:v>713</c:v>
                </c:pt>
                <c:pt idx="179">
                  <c:v>666</c:v>
                </c:pt>
                <c:pt idx="180">
                  <c:v>719</c:v>
                </c:pt>
                <c:pt idx="181">
                  <c:v>909</c:v>
                </c:pt>
                <c:pt idx="182">
                  <c:v>1013</c:v>
                </c:pt>
                <c:pt idx="183">
                  <c:v>1147</c:v>
                </c:pt>
                <c:pt idx="184">
                  <c:v>420</c:v>
                </c:pt>
                <c:pt idx="185">
                  <c:v>613</c:v>
                </c:pt>
                <c:pt idx="186">
                  <c:v>833</c:v>
                </c:pt>
                <c:pt idx="187">
                  <c:v>876</c:v>
                </c:pt>
                <c:pt idx="188">
                  <c:v>771</c:v>
                </c:pt>
                <c:pt idx="189">
                  <c:v>942</c:v>
                </c:pt>
                <c:pt idx="190">
                  <c:v>1017</c:v>
                </c:pt>
                <c:pt idx="191">
                  <c:v>695</c:v>
                </c:pt>
                <c:pt idx="192">
                  <c:v>869</c:v>
                </c:pt>
                <c:pt idx="193">
                  <c:v>1091</c:v>
                </c:pt>
                <c:pt idx="194">
                  <c:v>970</c:v>
                </c:pt>
                <c:pt idx="195">
                  <c:v>1034</c:v>
                </c:pt>
                <c:pt idx="196">
                  <c:v>1249</c:v>
                </c:pt>
                <c:pt idx="197">
                  <c:v>1237</c:v>
                </c:pt>
                <c:pt idx="198">
                  <c:v>1003</c:v>
                </c:pt>
                <c:pt idx="199">
                  <c:v>1101</c:v>
                </c:pt>
                <c:pt idx="200">
                  <c:v>1164</c:v>
                </c:pt>
                <c:pt idx="201">
                  <c:v>1089</c:v>
                </c:pt>
                <c:pt idx="202">
                  <c:v>1083</c:v>
                </c:pt>
                <c:pt idx="203">
                  <c:v>1276</c:v>
                </c:pt>
                <c:pt idx="204">
                  <c:v>990</c:v>
                </c:pt>
                <c:pt idx="205">
                  <c:v>823</c:v>
                </c:pt>
                <c:pt idx="206">
                  <c:v>861</c:v>
                </c:pt>
                <c:pt idx="207">
                  <c:v>1025</c:v>
                </c:pt>
                <c:pt idx="208">
                  <c:v>980</c:v>
                </c:pt>
                <c:pt idx="209">
                  <c:v>1170</c:v>
                </c:pt>
                <c:pt idx="210">
                  <c:v>1190</c:v>
                </c:pt>
                <c:pt idx="211">
                  <c:v>1189</c:v>
                </c:pt>
                <c:pt idx="212">
                  <c:v>569</c:v>
                </c:pt>
                <c:pt idx="213">
                  <c:v>665</c:v>
                </c:pt>
                <c:pt idx="214">
                  <c:v>1364</c:v>
                </c:pt>
                <c:pt idx="215">
                  <c:v>1006</c:v>
                </c:pt>
                <c:pt idx="216">
                  <c:v>1212</c:v>
                </c:pt>
                <c:pt idx="217">
                  <c:v>1524</c:v>
                </c:pt>
                <c:pt idx="218">
                  <c:v>1533</c:v>
                </c:pt>
                <c:pt idx="219">
                  <c:v>766</c:v>
                </c:pt>
                <c:pt idx="220">
                  <c:v>797</c:v>
                </c:pt>
                <c:pt idx="221">
                  <c:v>1309</c:v>
                </c:pt>
                <c:pt idx="222">
                  <c:v>1121</c:v>
                </c:pt>
                <c:pt idx="223">
                  <c:v>1222</c:v>
                </c:pt>
                <c:pt idx="224">
                  <c:v>1472</c:v>
                </c:pt>
                <c:pt idx="225">
                  <c:v>1195</c:v>
                </c:pt>
                <c:pt idx="226">
                  <c:v>796</c:v>
                </c:pt>
                <c:pt idx="227">
                  <c:v>774</c:v>
                </c:pt>
                <c:pt idx="228">
                  <c:v>1475</c:v>
                </c:pt>
                <c:pt idx="229">
                  <c:v>1307</c:v>
                </c:pt>
                <c:pt idx="230">
                  <c:v>1628</c:v>
                </c:pt>
                <c:pt idx="231">
                  <c:v>1373</c:v>
                </c:pt>
                <c:pt idx="232">
                  <c:v>1829</c:v>
                </c:pt>
                <c:pt idx="233">
                  <c:v>1051</c:v>
                </c:pt>
                <c:pt idx="234">
                  <c:v>663</c:v>
                </c:pt>
                <c:pt idx="235">
                  <c:v>1010</c:v>
                </c:pt>
                <c:pt idx="236">
                  <c:v>743</c:v>
                </c:pt>
                <c:pt idx="237">
                  <c:v>1041</c:v>
                </c:pt>
                <c:pt idx="238">
                  <c:v>1302</c:v>
                </c:pt>
                <c:pt idx="239">
                  <c:v>1267</c:v>
                </c:pt>
                <c:pt idx="240">
                  <c:v>1349</c:v>
                </c:pt>
                <c:pt idx="241">
                  <c:v>1084</c:v>
                </c:pt>
                <c:pt idx="242">
                  <c:v>1331</c:v>
                </c:pt>
                <c:pt idx="243">
                  <c:v>1246</c:v>
                </c:pt>
                <c:pt idx="244">
                  <c:v>2101</c:v>
                </c:pt>
                <c:pt idx="245">
                  <c:v>1878</c:v>
                </c:pt>
                <c:pt idx="246">
                  <c:v>4507</c:v>
                </c:pt>
                <c:pt idx="248">
                  <c:v>2197</c:v>
                </c:pt>
                <c:pt idx="249">
                  <c:v>1702</c:v>
                </c:pt>
                <c:pt idx="250">
                  <c:v>2177</c:v>
                </c:pt>
                <c:pt idx="251">
                  <c:v>2357</c:v>
                </c:pt>
                <c:pt idx="252">
                  <c:v>2667</c:v>
                </c:pt>
                <c:pt idx="253">
                  <c:v>2847</c:v>
                </c:pt>
                <c:pt idx="254">
                  <c:v>3923</c:v>
                </c:pt>
                <c:pt idx="255">
                  <c:v>2729</c:v>
                </c:pt>
                <c:pt idx="256">
                  <c:v>1551</c:v>
                </c:pt>
                <c:pt idx="257">
                  <c:v>3017</c:v>
                </c:pt>
                <c:pt idx="258">
                  <c:v>2915</c:v>
                </c:pt>
                <c:pt idx="259">
                  <c:v>2921</c:v>
                </c:pt>
                <c:pt idx="260">
                  <c:v>3663</c:v>
                </c:pt>
                <c:pt idx="261">
                  <c:v>3406</c:v>
                </c:pt>
                <c:pt idx="262">
                  <c:v>3544</c:v>
                </c:pt>
                <c:pt idx="263">
                  <c:v>2736</c:v>
                </c:pt>
                <c:pt idx="264">
                  <c:v>3732</c:v>
                </c:pt>
                <c:pt idx="265">
                  <c:v>3225</c:v>
                </c:pt>
                <c:pt idx="266">
                  <c:v>3403</c:v>
                </c:pt>
                <c:pt idx="267">
                  <c:v>2854</c:v>
                </c:pt>
                <c:pt idx="268">
                  <c:v>1721</c:v>
                </c:pt>
                <c:pt idx="269">
                  <c:v>2200</c:v>
                </c:pt>
                <c:pt idx="270">
                  <c:v>1737</c:v>
                </c:pt>
                <c:pt idx="271">
                  <c:v>2859</c:v>
                </c:pt>
                <c:pt idx="272">
                  <c:v>1707</c:v>
                </c:pt>
                <c:pt idx="273">
                  <c:v>4827</c:v>
                </c:pt>
                <c:pt idx="274">
                  <c:v>4370</c:v>
                </c:pt>
                <c:pt idx="275">
                  <c:v>3241</c:v>
                </c:pt>
                <c:pt idx="276">
                  <c:v>1903</c:v>
                </c:pt>
                <c:pt idx="277">
                  <c:v>2297</c:v>
                </c:pt>
                <c:pt idx="278">
                  <c:v>2307</c:v>
                </c:pt>
                <c:pt idx="279">
                  <c:v>2460</c:v>
                </c:pt>
                <c:pt idx="280">
                  <c:v>3900</c:v>
                </c:pt>
                <c:pt idx="281">
                  <c:v>3983</c:v>
                </c:pt>
                <c:pt idx="282">
                  <c:v>4332</c:v>
                </c:pt>
                <c:pt idx="283">
                  <c:v>2099</c:v>
                </c:pt>
                <c:pt idx="284">
                  <c:v>2224</c:v>
                </c:pt>
                <c:pt idx="285">
                  <c:v>3238</c:v>
                </c:pt>
                <c:pt idx="286">
                  <c:v>2975</c:v>
                </c:pt>
                <c:pt idx="287">
                  <c:v>3556</c:v>
                </c:pt>
                <c:pt idx="288">
                  <c:v>4108</c:v>
                </c:pt>
                <c:pt idx="289">
                  <c:v>4970</c:v>
                </c:pt>
                <c:pt idx="290">
                  <c:v>2596</c:v>
                </c:pt>
                <c:pt idx="291">
                  <c:v>2186</c:v>
                </c:pt>
                <c:pt idx="292">
                  <c:v>3656</c:v>
                </c:pt>
                <c:pt idx="293">
                  <c:v>3277</c:v>
                </c:pt>
                <c:pt idx="294">
                  <c:v>3955</c:v>
                </c:pt>
                <c:pt idx="295">
                  <c:v>2458</c:v>
                </c:pt>
                <c:pt idx="296">
                  <c:v>173</c:v>
                </c:pt>
                <c:pt idx="297">
                  <c:v>3448</c:v>
                </c:pt>
                <c:pt idx="298">
                  <c:v>1194</c:v>
                </c:pt>
                <c:pt idx="299">
                  <c:v>3249</c:v>
                </c:pt>
                <c:pt idx="300">
                  <c:v>3906</c:v>
                </c:pt>
                <c:pt idx="301" formatCode="General">
                  <c:v>5119</c:v>
                </c:pt>
                <c:pt idx="302">
                  <c:v>5002</c:v>
                </c:pt>
                <c:pt idx="303">
                  <c:v>3015</c:v>
                </c:pt>
                <c:pt idx="304">
                  <c:v>2699</c:v>
                </c:pt>
                <c:pt idx="305">
                  <c:v>1497</c:v>
                </c:pt>
                <c:pt idx="306">
                  <c:v>3305</c:v>
                </c:pt>
                <c:pt idx="307">
                  <c:v>3781</c:v>
                </c:pt>
                <c:pt idx="308">
                  <c:v>5232</c:v>
                </c:pt>
                <c:pt idx="309">
                  <c:v>4289</c:v>
                </c:pt>
                <c:pt idx="310">
                  <c:v>6487</c:v>
                </c:pt>
                <c:pt idx="311">
                  <c:v>3885</c:v>
                </c:pt>
                <c:pt idx="312">
                  <c:v>2210</c:v>
                </c:pt>
                <c:pt idx="313">
                  <c:v>3907</c:v>
                </c:pt>
                <c:pt idx="314">
                  <c:v>3142</c:v>
                </c:pt>
                <c:pt idx="315">
                  <c:v>3538</c:v>
                </c:pt>
                <c:pt idx="316">
                  <c:v>3621</c:v>
                </c:pt>
                <c:pt idx="317">
                  <c:v>3314</c:v>
                </c:pt>
                <c:pt idx="318">
                  <c:v>1837</c:v>
                </c:pt>
                <c:pt idx="319">
                  <c:v>1558</c:v>
                </c:pt>
                <c:pt idx="320">
                  <c:v>1986</c:v>
                </c:pt>
                <c:pt idx="321">
                  <c:v>2686</c:v>
                </c:pt>
                <c:pt idx="322">
                  <c:v>2946</c:v>
                </c:pt>
                <c:pt idx="323">
                  <c:v>4157</c:v>
                </c:pt>
                <c:pt idx="324">
                  <c:v>2941</c:v>
                </c:pt>
                <c:pt idx="325">
                  <c:v>1763</c:v>
                </c:pt>
                <c:pt idx="326">
                  <c:v>1571</c:v>
                </c:pt>
                <c:pt idx="327">
                  <c:v>2686</c:v>
                </c:pt>
                <c:pt idx="328">
                  <c:v>2320</c:v>
                </c:pt>
                <c:pt idx="329">
                  <c:v>2787</c:v>
                </c:pt>
                <c:pt idx="330">
                  <c:v>2373</c:v>
                </c:pt>
                <c:pt idx="331">
                  <c:v>2882</c:v>
                </c:pt>
                <c:pt idx="332">
                  <c:v>1396</c:v>
                </c:pt>
                <c:pt idx="333">
                  <c:v>1296</c:v>
                </c:pt>
                <c:pt idx="334">
                  <c:v>2119</c:v>
                </c:pt>
                <c:pt idx="335">
                  <c:v>2782</c:v>
                </c:pt>
                <c:pt idx="336">
                  <c:v>2662</c:v>
                </c:pt>
                <c:pt idx="337">
                  <c:v>2053</c:v>
                </c:pt>
                <c:pt idx="338">
                  <c:v>2174</c:v>
                </c:pt>
                <c:pt idx="339">
                  <c:v>1040</c:v>
                </c:pt>
                <c:pt idx="340">
                  <c:v>1070</c:v>
                </c:pt>
                <c:pt idx="341">
                  <c:v>1660</c:v>
                </c:pt>
                <c:pt idx="342">
                  <c:v>1677</c:v>
                </c:pt>
                <c:pt idx="343">
                  <c:v>1417</c:v>
                </c:pt>
                <c:pt idx="344">
                  <c:v>1458</c:v>
                </c:pt>
                <c:pt idx="345">
                  <c:v>1266</c:v>
                </c:pt>
                <c:pt idx="346">
                  <c:v>730</c:v>
                </c:pt>
                <c:pt idx="347">
                  <c:v>508</c:v>
                </c:pt>
                <c:pt idx="348">
                  <c:v>1078</c:v>
                </c:pt>
                <c:pt idx="349">
                  <c:v>618</c:v>
                </c:pt>
                <c:pt idx="350">
                  <c:v>869</c:v>
                </c:pt>
                <c:pt idx="351">
                  <c:v>973</c:v>
                </c:pt>
                <c:pt idx="352">
                  <c:v>1036</c:v>
                </c:pt>
                <c:pt idx="353">
                  <c:v>499</c:v>
                </c:pt>
                <c:pt idx="354">
                  <c:v>359</c:v>
                </c:pt>
                <c:pt idx="355">
                  <c:v>798</c:v>
                </c:pt>
                <c:pt idx="356">
                  <c:v>1146</c:v>
                </c:pt>
                <c:pt idx="357">
                  <c:v>867</c:v>
                </c:pt>
                <c:pt idx="358">
                  <c:v>779</c:v>
                </c:pt>
                <c:pt idx="359">
                  <c:v>706</c:v>
                </c:pt>
                <c:pt idx="360">
                  <c:v>380</c:v>
                </c:pt>
                <c:pt idx="361">
                  <c:v>111</c:v>
                </c:pt>
                <c:pt idx="362">
                  <c:v>747</c:v>
                </c:pt>
                <c:pt idx="363">
                  <c:v>895</c:v>
                </c:pt>
                <c:pt idx="364">
                  <c:v>917</c:v>
                </c:pt>
                <c:pt idx="365">
                  <c:v>978</c:v>
                </c:pt>
                <c:pt idx="366">
                  <c:v>461</c:v>
                </c:pt>
                <c:pt idx="367">
                  <c:v>165</c:v>
                </c:pt>
                <c:pt idx="368">
                  <c:v>270</c:v>
                </c:pt>
                <c:pt idx="369">
                  <c:v>818</c:v>
                </c:pt>
                <c:pt idx="370">
                  <c:v>694</c:v>
                </c:pt>
                <c:pt idx="371">
                  <c:v>422</c:v>
                </c:pt>
                <c:pt idx="372">
                  <c:v>625</c:v>
                </c:pt>
                <c:pt idx="373">
                  <c:v>492</c:v>
                </c:pt>
                <c:pt idx="374">
                  <c:v>310</c:v>
                </c:pt>
                <c:pt idx="375">
                  <c:v>232</c:v>
                </c:pt>
                <c:pt idx="376">
                  <c:v>491</c:v>
                </c:pt>
                <c:pt idx="377">
                  <c:v>559</c:v>
                </c:pt>
                <c:pt idx="378">
                  <c:v>416</c:v>
                </c:pt>
                <c:pt idx="379">
                  <c:v>421</c:v>
                </c:pt>
                <c:pt idx="380">
                  <c:v>380</c:v>
                </c:pt>
                <c:pt idx="381">
                  <c:v>158</c:v>
                </c:pt>
                <c:pt idx="382">
                  <c:v>184</c:v>
                </c:pt>
                <c:pt idx="383">
                  <c:v>501</c:v>
                </c:pt>
                <c:pt idx="384">
                  <c:v>369</c:v>
                </c:pt>
                <c:pt idx="385">
                  <c:v>467</c:v>
                </c:pt>
                <c:pt idx="386">
                  <c:v>344</c:v>
                </c:pt>
                <c:pt idx="387">
                  <c:v>344</c:v>
                </c:pt>
                <c:pt idx="388">
                  <c:v>194</c:v>
                </c:pt>
                <c:pt idx="389">
                  <c:v>121</c:v>
                </c:pt>
                <c:pt idx="390">
                  <c:v>390</c:v>
                </c:pt>
                <c:pt idx="391">
                  <c:v>413</c:v>
                </c:pt>
                <c:pt idx="392">
                  <c:v>372</c:v>
                </c:pt>
                <c:pt idx="393">
                  <c:v>345</c:v>
                </c:pt>
                <c:pt idx="394">
                  <c:v>302</c:v>
                </c:pt>
                <c:pt idx="395">
                  <c:v>226</c:v>
                </c:pt>
                <c:pt idx="396">
                  <c:v>120</c:v>
                </c:pt>
                <c:pt idx="397">
                  <c:v>1764</c:v>
                </c:pt>
                <c:pt idx="398">
                  <c:v>483</c:v>
                </c:pt>
                <c:pt idx="399">
                  <c:v>416</c:v>
                </c:pt>
                <c:pt idx="400">
                  <c:v>418</c:v>
                </c:pt>
                <c:pt idx="401">
                  <c:v>346</c:v>
                </c:pt>
                <c:pt idx="402">
                  <c:v>204</c:v>
                </c:pt>
                <c:pt idx="403">
                  <c:v>109</c:v>
                </c:pt>
                <c:pt idx="404">
                  <c:v>406</c:v>
                </c:pt>
                <c:pt idx="405">
                  <c:v>302</c:v>
                </c:pt>
                <c:pt idx="406">
                  <c:v>273</c:v>
                </c:pt>
                <c:pt idx="407">
                  <c:v>340</c:v>
                </c:pt>
                <c:pt idx="408">
                  <c:v>261</c:v>
                </c:pt>
                <c:pt idx="409">
                  <c:v>186</c:v>
                </c:pt>
                <c:pt idx="410">
                  <c:v>75</c:v>
                </c:pt>
                <c:pt idx="411">
                  <c:v>238</c:v>
                </c:pt>
                <c:pt idx="412">
                  <c:v>283</c:v>
                </c:pt>
                <c:pt idx="413">
                  <c:v>304</c:v>
                </c:pt>
                <c:pt idx="414">
                  <c:v>264</c:v>
                </c:pt>
                <c:pt idx="415">
                  <c:v>202</c:v>
                </c:pt>
                <c:pt idx="416">
                  <c:v>262</c:v>
                </c:pt>
                <c:pt idx="417">
                  <c:v>115</c:v>
                </c:pt>
                <c:pt idx="418">
                  <c:v>249</c:v>
                </c:pt>
                <c:pt idx="419">
                  <c:v>289</c:v>
                </c:pt>
                <c:pt idx="420">
                  <c:v>374</c:v>
                </c:pt>
                <c:pt idx="421">
                  <c:v>213</c:v>
                </c:pt>
                <c:pt idx="422">
                  <c:v>269</c:v>
                </c:pt>
                <c:pt idx="423">
                  <c:v>85</c:v>
                </c:pt>
                <c:pt idx="424">
                  <c:v>169</c:v>
                </c:pt>
                <c:pt idx="425">
                  <c:v>225</c:v>
                </c:pt>
                <c:pt idx="426">
                  <c:v>148</c:v>
                </c:pt>
                <c:pt idx="427">
                  <c:v>234</c:v>
                </c:pt>
                <c:pt idx="428">
                  <c:v>254</c:v>
                </c:pt>
                <c:pt idx="429">
                  <c:v>256</c:v>
                </c:pt>
                <c:pt idx="430">
                  <c:v>157</c:v>
                </c:pt>
                <c:pt idx="431">
                  <c:v>85</c:v>
                </c:pt>
                <c:pt idx="432">
                  <c:v>143</c:v>
                </c:pt>
                <c:pt idx="433">
                  <c:v>153</c:v>
                </c:pt>
                <c:pt idx="434">
                  <c:v>151</c:v>
                </c:pt>
                <c:pt idx="435">
                  <c:v>192</c:v>
                </c:pt>
                <c:pt idx="436">
                  <c:v>162</c:v>
                </c:pt>
                <c:pt idx="437">
                  <c:v>77</c:v>
                </c:pt>
                <c:pt idx="438">
                  <c:v>71</c:v>
                </c:pt>
                <c:pt idx="439">
                  <c:v>124</c:v>
                </c:pt>
                <c:pt idx="440">
                  <c:v>172</c:v>
                </c:pt>
                <c:pt idx="441">
                  <c:v>185</c:v>
                </c:pt>
                <c:pt idx="442">
                  <c:v>178</c:v>
                </c:pt>
                <c:pt idx="443">
                  <c:v>199</c:v>
                </c:pt>
                <c:pt idx="444">
                  <c:v>81</c:v>
                </c:pt>
                <c:pt idx="445">
                  <c:v>89</c:v>
                </c:pt>
                <c:pt idx="446">
                  <c:v>119</c:v>
                </c:pt>
                <c:pt idx="447">
                  <c:v>137</c:v>
                </c:pt>
                <c:pt idx="448">
                  <c:v>144</c:v>
                </c:pt>
                <c:pt idx="449">
                  <c:v>178</c:v>
                </c:pt>
                <c:pt idx="450">
                  <c:v>139</c:v>
                </c:pt>
                <c:pt idx="451">
                  <c:v>105</c:v>
                </c:pt>
                <c:pt idx="452">
                  <c:v>44</c:v>
                </c:pt>
                <c:pt idx="453">
                  <c:v>42</c:v>
                </c:pt>
                <c:pt idx="454">
                  <c:v>115</c:v>
                </c:pt>
                <c:pt idx="455">
                  <c:v>152</c:v>
                </c:pt>
                <c:pt idx="456">
                  <c:v>110</c:v>
                </c:pt>
                <c:pt idx="457">
                  <c:v>134</c:v>
                </c:pt>
                <c:pt idx="458">
                  <c:v>94</c:v>
                </c:pt>
                <c:pt idx="459">
                  <c:v>80</c:v>
                </c:pt>
                <c:pt idx="460">
                  <c:v>124</c:v>
                </c:pt>
                <c:pt idx="461">
                  <c:v>122</c:v>
                </c:pt>
                <c:pt idx="462">
                  <c:v>178</c:v>
                </c:pt>
                <c:pt idx="463">
                  <c:v>204</c:v>
                </c:pt>
                <c:pt idx="464">
                  <c:v>187</c:v>
                </c:pt>
                <c:pt idx="465">
                  <c:v>99</c:v>
                </c:pt>
                <c:pt idx="466">
                  <c:v>45</c:v>
                </c:pt>
                <c:pt idx="467">
                  <c:v>216</c:v>
                </c:pt>
                <c:pt idx="468">
                  <c:v>209</c:v>
                </c:pt>
                <c:pt idx="469">
                  <c:v>181</c:v>
                </c:pt>
                <c:pt idx="470">
                  <c:v>150</c:v>
                </c:pt>
                <c:pt idx="471">
                  <c:v>150</c:v>
                </c:pt>
                <c:pt idx="472">
                  <c:v>151</c:v>
                </c:pt>
                <c:pt idx="473">
                  <c:v>162</c:v>
                </c:pt>
                <c:pt idx="474">
                  <c:v>265</c:v>
                </c:pt>
                <c:pt idx="475">
                  <c:v>273</c:v>
                </c:pt>
                <c:pt idx="476">
                  <c:v>224</c:v>
                </c:pt>
                <c:pt idx="477">
                  <c:v>197</c:v>
                </c:pt>
                <c:pt idx="478">
                  <c:v>189</c:v>
                </c:pt>
                <c:pt idx="479">
                  <c:v>194</c:v>
                </c:pt>
                <c:pt idx="480">
                  <c:v>85</c:v>
                </c:pt>
                <c:pt idx="481">
                  <c:v>276</c:v>
                </c:pt>
                <c:pt idx="482">
                  <c:v>329</c:v>
                </c:pt>
                <c:pt idx="483">
                  <c:v>303</c:v>
                </c:pt>
                <c:pt idx="484">
                  <c:v>367</c:v>
                </c:pt>
                <c:pt idx="485">
                  <c:v>177</c:v>
                </c:pt>
                <c:pt idx="486">
                  <c:v>178</c:v>
                </c:pt>
                <c:pt idx="487">
                  <c:v>319</c:v>
                </c:pt>
                <c:pt idx="488">
                  <c:v>151</c:v>
                </c:pt>
                <c:pt idx="489">
                  <c:v>456</c:v>
                </c:pt>
                <c:pt idx="490">
                  <c:v>551</c:v>
                </c:pt>
                <c:pt idx="491">
                  <c:v>611</c:v>
                </c:pt>
                <c:pt idx="492">
                  <c:v>300</c:v>
                </c:pt>
                <c:pt idx="493">
                  <c:v>300</c:v>
                </c:pt>
                <c:pt idx="494">
                  <c:v>177</c:v>
                </c:pt>
                <c:pt idx="495">
                  <c:v>1082</c:v>
                </c:pt>
                <c:pt idx="496">
                  <c:v>705</c:v>
                </c:pt>
                <c:pt idx="497">
                  <c:v>750</c:v>
                </c:pt>
                <c:pt idx="498">
                  <c:v>791</c:v>
                </c:pt>
                <c:pt idx="499">
                  <c:v>778</c:v>
                </c:pt>
                <c:pt idx="500">
                  <c:v>557</c:v>
                </c:pt>
                <c:pt idx="501">
                  <c:v>465</c:v>
                </c:pt>
                <c:pt idx="502">
                  <c:v>1203</c:v>
                </c:pt>
                <c:pt idx="503">
                  <c:v>1581</c:v>
                </c:pt>
                <c:pt idx="504">
                  <c:v>1194</c:v>
                </c:pt>
                <c:pt idx="505">
                  <c:v>1322</c:v>
                </c:pt>
                <c:pt idx="506">
                  <c:v>1528</c:v>
                </c:pt>
                <c:pt idx="507">
                  <c:v>819</c:v>
                </c:pt>
                <c:pt idx="508">
                  <c:v>733</c:v>
                </c:pt>
                <c:pt idx="509">
                  <c:v>1474</c:v>
                </c:pt>
                <c:pt idx="510">
                  <c:v>1806</c:v>
                </c:pt>
                <c:pt idx="511">
                  <c:v>1777</c:v>
                </c:pt>
                <c:pt idx="512">
                  <c:v>2328</c:v>
                </c:pt>
                <c:pt idx="513">
                  <c:v>1900</c:v>
                </c:pt>
                <c:pt idx="514">
                  <c:v>1369</c:v>
                </c:pt>
                <c:pt idx="515">
                  <c:v>946</c:v>
                </c:pt>
                <c:pt idx="516">
                  <c:v>2160</c:v>
                </c:pt>
                <c:pt idx="517">
                  <c:v>2342</c:v>
                </c:pt>
                <c:pt idx="518">
                  <c:v>2303</c:v>
                </c:pt>
                <c:pt idx="519">
                  <c:v>2364</c:v>
                </c:pt>
                <c:pt idx="520">
                  <c:v>2263</c:v>
                </c:pt>
                <c:pt idx="521">
                  <c:v>1701</c:v>
                </c:pt>
                <c:pt idx="522">
                  <c:v>1136</c:v>
                </c:pt>
                <c:pt idx="523">
                  <c:v>2199</c:v>
                </c:pt>
                <c:pt idx="524">
                  <c:v>2468</c:v>
                </c:pt>
                <c:pt idx="525">
                  <c:v>2814</c:v>
                </c:pt>
                <c:pt idx="526">
                  <c:v>2571</c:v>
                </c:pt>
                <c:pt idx="527">
                  <c:v>2571</c:v>
                </c:pt>
                <c:pt idx="528">
                  <c:v>1825</c:v>
                </c:pt>
                <c:pt idx="529">
                  <c:v>862</c:v>
                </c:pt>
                <c:pt idx="530">
                  <c:v>2360</c:v>
                </c:pt>
                <c:pt idx="531">
                  <c:v>2502</c:v>
                </c:pt>
                <c:pt idx="532">
                  <c:v>2851</c:v>
                </c:pt>
                <c:pt idx="533">
                  <c:v>2988</c:v>
                </c:pt>
                <c:pt idx="534">
                  <c:v>1672</c:v>
                </c:pt>
                <c:pt idx="535">
                  <c:v>1558</c:v>
                </c:pt>
                <c:pt idx="536">
                  <c:v>1794</c:v>
                </c:pt>
                <c:pt idx="537">
                  <c:v>2534</c:v>
                </c:pt>
                <c:pt idx="538">
                  <c:v>4152</c:v>
                </c:pt>
                <c:pt idx="539">
                  <c:v>3338</c:v>
                </c:pt>
                <c:pt idx="540">
                  <c:v>3845</c:v>
                </c:pt>
                <c:pt idx="541">
                  <c:v>2365</c:v>
                </c:pt>
                <c:pt idx="542">
                  <c:v>1617</c:v>
                </c:pt>
                <c:pt idx="543">
                  <c:v>1719</c:v>
                </c:pt>
                <c:pt idx="544">
                  <c:v>2538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DF-476F-978F-6D33CC86D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axId val="417237120"/>
        <c:axId val="41722957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7-day Rolling Average</c:v>
                </c:pt>
              </c:strCache>
            </c:strRef>
          </c:tx>
          <c:spPr>
            <a:ln w="34925" cap="rnd">
              <a:solidFill>
                <a:srgbClr val="740000"/>
              </a:solidFill>
              <a:round/>
            </a:ln>
            <a:effectLst/>
          </c:spPr>
          <c:marker>
            <c:symbol val="none"/>
          </c:marker>
          <c:cat>
            <c:numRef>
              <c:f>Sheet1!$A$2:$A$552</c:f>
              <c:numCache>
                <c:formatCode>[$-409]d\-mmm;@</c:formatCode>
                <c:ptCount val="551"/>
                <c:pt idx="0">
                  <c:v>43896</c:v>
                </c:pt>
                <c:pt idx="1">
                  <c:v>43897</c:v>
                </c:pt>
                <c:pt idx="2">
                  <c:v>43898</c:v>
                </c:pt>
                <c:pt idx="3">
                  <c:v>43899</c:v>
                </c:pt>
                <c:pt idx="4">
                  <c:v>43900</c:v>
                </c:pt>
                <c:pt idx="5">
                  <c:v>43901</c:v>
                </c:pt>
                <c:pt idx="6">
                  <c:v>43902</c:v>
                </c:pt>
                <c:pt idx="7">
                  <c:v>43903</c:v>
                </c:pt>
                <c:pt idx="8">
                  <c:v>43904</c:v>
                </c:pt>
                <c:pt idx="9">
                  <c:v>43905</c:v>
                </c:pt>
                <c:pt idx="10">
                  <c:v>43906</c:v>
                </c:pt>
                <c:pt idx="11">
                  <c:v>43907</c:v>
                </c:pt>
                <c:pt idx="12">
                  <c:v>43908</c:v>
                </c:pt>
                <c:pt idx="13">
                  <c:v>43909</c:v>
                </c:pt>
                <c:pt idx="14">
                  <c:v>43910</c:v>
                </c:pt>
                <c:pt idx="15">
                  <c:v>43911</c:v>
                </c:pt>
                <c:pt idx="16">
                  <c:v>43912</c:v>
                </c:pt>
                <c:pt idx="17">
                  <c:v>43913</c:v>
                </c:pt>
                <c:pt idx="18">
                  <c:v>43914</c:v>
                </c:pt>
                <c:pt idx="19">
                  <c:v>43915</c:v>
                </c:pt>
                <c:pt idx="20">
                  <c:v>43916</c:v>
                </c:pt>
                <c:pt idx="21">
                  <c:v>43917</c:v>
                </c:pt>
                <c:pt idx="22">
                  <c:v>43918</c:v>
                </c:pt>
                <c:pt idx="23">
                  <c:v>43919</c:v>
                </c:pt>
                <c:pt idx="24">
                  <c:v>43920</c:v>
                </c:pt>
                <c:pt idx="25">
                  <c:v>43921</c:v>
                </c:pt>
                <c:pt idx="26">
                  <c:v>43922</c:v>
                </c:pt>
                <c:pt idx="27">
                  <c:v>43923</c:v>
                </c:pt>
                <c:pt idx="28">
                  <c:v>43924</c:v>
                </c:pt>
                <c:pt idx="29">
                  <c:v>43925</c:v>
                </c:pt>
                <c:pt idx="30">
                  <c:v>43926</c:v>
                </c:pt>
                <c:pt idx="31">
                  <c:v>43927</c:v>
                </c:pt>
                <c:pt idx="32">
                  <c:v>43928</c:v>
                </c:pt>
                <c:pt idx="33">
                  <c:v>43929</c:v>
                </c:pt>
                <c:pt idx="34">
                  <c:v>43930</c:v>
                </c:pt>
                <c:pt idx="35">
                  <c:v>43931</c:v>
                </c:pt>
                <c:pt idx="36">
                  <c:v>43932</c:v>
                </c:pt>
                <c:pt idx="37">
                  <c:v>43933</c:v>
                </c:pt>
                <c:pt idx="38">
                  <c:v>43934</c:v>
                </c:pt>
                <c:pt idx="39">
                  <c:v>43935</c:v>
                </c:pt>
                <c:pt idx="40">
                  <c:v>43936</c:v>
                </c:pt>
                <c:pt idx="41">
                  <c:v>43937</c:v>
                </c:pt>
                <c:pt idx="42">
                  <c:v>43938</c:v>
                </c:pt>
                <c:pt idx="43">
                  <c:v>43939</c:v>
                </c:pt>
                <c:pt idx="44">
                  <c:v>43940</c:v>
                </c:pt>
                <c:pt idx="45">
                  <c:v>43941</c:v>
                </c:pt>
                <c:pt idx="46">
                  <c:v>43942</c:v>
                </c:pt>
                <c:pt idx="47">
                  <c:v>43943</c:v>
                </c:pt>
                <c:pt idx="48">
                  <c:v>43944</c:v>
                </c:pt>
                <c:pt idx="49">
                  <c:v>43945</c:v>
                </c:pt>
                <c:pt idx="50">
                  <c:v>43946</c:v>
                </c:pt>
                <c:pt idx="51">
                  <c:v>43947</c:v>
                </c:pt>
                <c:pt idx="52">
                  <c:v>43948</c:v>
                </c:pt>
                <c:pt idx="53">
                  <c:v>43949</c:v>
                </c:pt>
                <c:pt idx="54">
                  <c:v>43950</c:v>
                </c:pt>
                <c:pt idx="55">
                  <c:v>43951</c:v>
                </c:pt>
                <c:pt idx="56">
                  <c:v>43952</c:v>
                </c:pt>
                <c:pt idx="57">
                  <c:v>43953</c:v>
                </c:pt>
                <c:pt idx="58">
                  <c:v>43954</c:v>
                </c:pt>
                <c:pt idx="59">
                  <c:v>43955</c:v>
                </c:pt>
                <c:pt idx="60">
                  <c:v>43956</c:v>
                </c:pt>
                <c:pt idx="61">
                  <c:v>43957</c:v>
                </c:pt>
                <c:pt idx="62">
                  <c:v>43958</c:v>
                </c:pt>
                <c:pt idx="63">
                  <c:v>43959</c:v>
                </c:pt>
                <c:pt idx="64">
                  <c:v>43960</c:v>
                </c:pt>
                <c:pt idx="65">
                  <c:v>43961</c:v>
                </c:pt>
                <c:pt idx="66">
                  <c:v>43962</c:v>
                </c:pt>
                <c:pt idx="67">
                  <c:v>43963</c:v>
                </c:pt>
                <c:pt idx="68">
                  <c:v>43964</c:v>
                </c:pt>
                <c:pt idx="69">
                  <c:v>43965</c:v>
                </c:pt>
                <c:pt idx="70">
                  <c:v>43966</c:v>
                </c:pt>
                <c:pt idx="71">
                  <c:v>43967</c:v>
                </c:pt>
                <c:pt idx="72">
                  <c:v>43968</c:v>
                </c:pt>
                <c:pt idx="73">
                  <c:v>43969</c:v>
                </c:pt>
                <c:pt idx="74">
                  <c:v>43970</c:v>
                </c:pt>
                <c:pt idx="75">
                  <c:v>43971</c:v>
                </c:pt>
                <c:pt idx="76">
                  <c:v>43972</c:v>
                </c:pt>
                <c:pt idx="77">
                  <c:v>43973</c:v>
                </c:pt>
                <c:pt idx="78">
                  <c:v>43974</c:v>
                </c:pt>
                <c:pt idx="79">
                  <c:v>43975</c:v>
                </c:pt>
                <c:pt idx="80">
                  <c:v>43976</c:v>
                </c:pt>
                <c:pt idx="81">
                  <c:v>43977</c:v>
                </c:pt>
                <c:pt idx="82">
                  <c:v>43978</c:v>
                </c:pt>
                <c:pt idx="83">
                  <c:v>43979</c:v>
                </c:pt>
                <c:pt idx="84">
                  <c:v>43980</c:v>
                </c:pt>
                <c:pt idx="85">
                  <c:v>43981</c:v>
                </c:pt>
                <c:pt idx="86">
                  <c:v>43982</c:v>
                </c:pt>
                <c:pt idx="87">
                  <c:v>43983</c:v>
                </c:pt>
                <c:pt idx="88">
                  <c:v>43984</c:v>
                </c:pt>
                <c:pt idx="89">
                  <c:v>43985</c:v>
                </c:pt>
                <c:pt idx="90">
                  <c:v>43986</c:v>
                </c:pt>
                <c:pt idx="91">
                  <c:v>43987</c:v>
                </c:pt>
                <c:pt idx="92">
                  <c:v>43988</c:v>
                </c:pt>
                <c:pt idx="93">
                  <c:v>43989</c:v>
                </c:pt>
                <c:pt idx="94">
                  <c:v>43990</c:v>
                </c:pt>
                <c:pt idx="95">
                  <c:v>43991</c:v>
                </c:pt>
                <c:pt idx="96">
                  <c:v>43992</c:v>
                </c:pt>
                <c:pt idx="97">
                  <c:v>43993</c:v>
                </c:pt>
                <c:pt idx="98">
                  <c:v>43994</c:v>
                </c:pt>
                <c:pt idx="99">
                  <c:v>43995</c:v>
                </c:pt>
                <c:pt idx="100">
                  <c:v>43996</c:v>
                </c:pt>
                <c:pt idx="101">
                  <c:v>43997</c:v>
                </c:pt>
                <c:pt idx="102">
                  <c:v>43998</c:v>
                </c:pt>
                <c:pt idx="103">
                  <c:v>43999</c:v>
                </c:pt>
                <c:pt idx="104">
                  <c:v>44000</c:v>
                </c:pt>
                <c:pt idx="105">
                  <c:v>44001</c:v>
                </c:pt>
                <c:pt idx="106">
                  <c:v>44002</c:v>
                </c:pt>
                <c:pt idx="107">
                  <c:v>44003</c:v>
                </c:pt>
                <c:pt idx="108">
                  <c:v>44004</c:v>
                </c:pt>
                <c:pt idx="109">
                  <c:v>44005</c:v>
                </c:pt>
                <c:pt idx="110">
                  <c:v>44006</c:v>
                </c:pt>
                <c:pt idx="111">
                  <c:v>44007</c:v>
                </c:pt>
                <c:pt idx="112">
                  <c:v>44008</c:v>
                </c:pt>
                <c:pt idx="113">
                  <c:v>44009</c:v>
                </c:pt>
                <c:pt idx="114">
                  <c:v>44010</c:v>
                </c:pt>
                <c:pt idx="115">
                  <c:v>44011</c:v>
                </c:pt>
                <c:pt idx="116">
                  <c:v>44012</c:v>
                </c:pt>
                <c:pt idx="117">
                  <c:v>44013</c:v>
                </c:pt>
                <c:pt idx="118">
                  <c:v>44014</c:v>
                </c:pt>
                <c:pt idx="119">
                  <c:v>44015</c:v>
                </c:pt>
                <c:pt idx="120">
                  <c:v>44016</c:v>
                </c:pt>
                <c:pt idx="121">
                  <c:v>44017</c:v>
                </c:pt>
                <c:pt idx="122">
                  <c:v>44018</c:v>
                </c:pt>
                <c:pt idx="123">
                  <c:v>44019</c:v>
                </c:pt>
                <c:pt idx="124">
                  <c:v>44020</c:v>
                </c:pt>
                <c:pt idx="125">
                  <c:v>44021</c:v>
                </c:pt>
                <c:pt idx="126">
                  <c:v>44022</c:v>
                </c:pt>
                <c:pt idx="127">
                  <c:v>44023</c:v>
                </c:pt>
                <c:pt idx="128">
                  <c:v>44024</c:v>
                </c:pt>
                <c:pt idx="129">
                  <c:v>44025</c:v>
                </c:pt>
                <c:pt idx="130">
                  <c:v>44026</c:v>
                </c:pt>
                <c:pt idx="131">
                  <c:v>44027</c:v>
                </c:pt>
                <c:pt idx="132">
                  <c:v>44028</c:v>
                </c:pt>
                <c:pt idx="133">
                  <c:v>44029</c:v>
                </c:pt>
                <c:pt idx="134">
                  <c:v>44030</c:v>
                </c:pt>
                <c:pt idx="135">
                  <c:v>44031</c:v>
                </c:pt>
                <c:pt idx="136">
                  <c:v>44032</c:v>
                </c:pt>
                <c:pt idx="137">
                  <c:v>44033</c:v>
                </c:pt>
                <c:pt idx="138">
                  <c:v>44034</c:v>
                </c:pt>
                <c:pt idx="139">
                  <c:v>44035</c:v>
                </c:pt>
                <c:pt idx="140">
                  <c:v>44036</c:v>
                </c:pt>
                <c:pt idx="141">
                  <c:v>44037</c:v>
                </c:pt>
                <c:pt idx="142">
                  <c:v>44038</c:v>
                </c:pt>
                <c:pt idx="143">
                  <c:v>44039</c:v>
                </c:pt>
                <c:pt idx="144">
                  <c:v>44040</c:v>
                </c:pt>
                <c:pt idx="145">
                  <c:v>44041</c:v>
                </c:pt>
                <c:pt idx="146">
                  <c:v>44042</c:v>
                </c:pt>
                <c:pt idx="147">
                  <c:v>44043</c:v>
                </c:pt>
                <c:pt idx="148">
                  <c:v>44044</c:v>
                </c:pt>
                <c:pt idx="149">
                  <c:v>44045</c:v>
                </c:pt>
                <c:pt idx="150">
                  <c:v>44046</c:v>
                </c:pt>
                <c:pt idx="151">
                  <c:v>44047</c:v>
                </c:pt>
                <c:pt idx="152">
                  <c:v>44048</c:v>
                </c:pt>
                <c:pt idx="153">
                  <c:v>44049</c:v>
                </c:pt>
                <c:pt idx="154">
                  <c:v>44050</c:v>
                </c:pt>
                <c:pt idx="155">
                  <c:v>44051</c:v>
                </c:pt>
                <c:pt idx="156">
                  <c:v>44052</c:v>
                </c:pt>
                <c:pt idx="157">
                  <c:v>44053</c:v>
                </c:pt>
                <c:pt idx="158">
                  <c:v>44054</c:v>
                </c:pt>
                <c:pt idx="159">
                  <c:v>44055</c:v>
                </c:pt>
                <c:pt idx="160">
                  <c:v>44056</c:v>
                </c:pt>
                <c:pt idx="161">
                  <c:v>44057</c:v>
                </c:pt>
                <c:pt idx="162">
                  <c:v>44058</c:v>
                </c:pt>
                <c:pt idx="163">
                  <c:v>44059</c:v>
                </c:pt>
                <c:pt idx="164">
                  <c:v>44060</c:v>
                </c:pt>
                <c:pt idx="165">
                  <c:v>44061</c:v>
                </c:pt>
                <c:pt idx="166">
                  <c:v>44062</c:v>
                </c:pt>
                <c:pt idx="167">
                  <c:v>44063</c:v>
                </c:pt>
                <c:pt idx="168">
                  <c:v>44064</c:v>
                </c:pt>
                <c:pt idx="169">
                  <c:v>44065</c:v>
                </c:pt>
                <c:pt idx="170">
                  <c:v>44066</c:v>
                </c:pt>
                <c:pt idx="171">
                  <c:v>44067</c:v>
                </c:pt>
                <c:pt idx="172">
                  <c:v>44068</c:v>
                </c:pt>
                <c:pt idx="173">
                  <c:v>44069</c:v>
                </c:pt>
                <c:pt idx="174">
                  <c:v>44070</c:v>
                </c:pt>
                <c:pt idx="175">
                  <c:v>44071</c:v>
                </c:pt>
                <c:pt idx="176">
                  <c:v>44072</c:v>
                </c:pt>
                <c:pt idx="177">
                  <c:v>44073</c:v>
                </c:pt>
                <c:pt idx="178">
                  <c:v>44074</c:v>
                </c:pt>
                <c:pt idx="179">
                  <c:v>44075</c:v>
                </c:pt>
                <c:pt idx="180">
                  <c:v>44076</c:v>
                </c:pt>
                <c:pt idx="181">
                  <c:v>44077</c:v>
                </c:pt>
                <c:pt idx="182">
                  <c:v>44078</c:v>
                </c:pt>
                <c:pt idx="183">
                  <c:v>44079</c:v>
                </c:pt>
                <c:pt idx="184">
                  <c:v>44080</c:v>
                </c:pt>
                <c:pt idx="185">
                  <c:v>44081</c:v>
                </c:pt>
                <c:pt idx="186">
                  <c:v>44082</c:v>
                </c:pt>
                <c:pt idx="187">
                  <c:v>44083</c:v>
                </c:pt>
                <c:pt idx="188">
                  <c:v>44084</c:v>
                </c:pt>
                <c:pt idx="189">
                  <c:v>44085</c:v>
                </c:pt>
                <c:pt idx="190">
                  <c:v>44086</c:v>
                </c:pt>
                <c:pt idx="191">
                  <c:v>44087</c:v>
                </c:pt>
                <c:pt idx="192">
                  <c:v>44088</c:v>
                </c:pt>
                <c:pt idx="193">
                  <c:v>44089</c:v>
                </c:pt>
                <c:pt idx="194">
                  <c:v>44090</c:v>
                </c:pt>
                <c:pt idx="195">
                  <c:v>44091</c:v>
                </c:pt>
                <c:pt idx="196">
                  <c:v>44092</c:v>
                </c:pt>
                <c:pt idx="197">
                  <c:v>44093</c:v>
                </c:pt>
                <c:pt idx="198">
                  <c:v>44094</c:v>
                </c:pt>
                <c:pt idx="199">
                  <c:v>44095</c:v>
                </c:pt>
                <c:pt idx="200">
                  <c:v>44096</c:v>
                </c:pt>
                <c:pt idx="201">
                  <c:v>44097</c:v>
                </c:pt>
                <c:pt idx="202">
                  <c:v>44098</c:v>
                </c:pt>
                <c:pt idx="203">
                  <c:v>44099</c:v>
                </c:pt>
                <c:pt idx="204">
                  <c:v>44100</c:v>
                </c:pt>
                <c:pt idx="205">
                  <c:v>44101</c:v>
                </c:pt>
                <c:pt idx="206">
                  <c:v>44102</c:v>
                </c:pt>
                <c:pt idx="207">
                  <c:v>44103</c:v>
                </c:pt>
                <c:pt idx="208">
                  <c:v>44104</c:v>
                </c:pt>
                <c:pt idx="209">
                  <c:v>44105</c:v>
                </c:pt>
                <c:pt idx="210">
                  <c:v>44106</c:v>
                </c:pt>
                <c:pt idx="211">
                  <c:v>44107</c:v>
                </c:pt>
                <c:pt idx="212">
                  <c:v>44108</c:v>
                </c:pt>
                <c:pt idx="213">
                  <c:v>44109</c:v>
                </c:pt>
                <c:pt idx="214">
                  <c:v>44110</c:v>
                </c:pt>
                <c:pt idx="215">
                  <c:v>44111</c:v>
                </c:pt>
                <c:pt idx="216">
                  <c:v>44112</c:v>
                </c:pt>
                <c:pt idx="217">
                  <c:v>44113</c:v>
                </c:pt>
                <c:pt idx="218">
                  <c:v>44114</c:v>
                </c:pt>
                <c:pt idx="219">
                  <c:v>44115</c:v>
                </c:pt>
                <c:pt idx="220">
                  <c:v>44116</c:v>
                </c:pt>
                <c:pt idx="221">
                  <c:v>44117</c:v>
                </c:pt>
                <c:pt idx="222">
                  <c:v>44118</c:v>
                </c:pt>
                <c:pt idx="223">
                  <c:v>44119</c:v>
                </c:pt>
                <c:pt idx="224">
                  <c:v>44120</c:v>
                </c:pt>
                <c:pt idx="225">
                  <c:v>44121</c:v>
                </c:pt>
                <c:pt idx="226">
                  <c:v>44122</c:v>
                </c:pt>
                <c:pt idx="227">
                  <c:v>44123</c:v>
                </c:pt>
                <c:pt idx="228">
                  <c:v>44124</c:v>
                </c:pt>
                <c:pt idx="229">
                  <c:v>44125</c:v>
                </c:pt>
                <c:pt idx="230">
                  <c:v>44126</c:v>
                </c:pt>
                <c:pt idx="231">
                  <c:v>44127</c:v>
                </c:pt>
                <c:pt idx="232">
                  <c:v>44128</c:v>
                </c:pt>
                <c:pt idx="233">
                  <c:v>44129</c:v>
                </c:pt>
                <c:pt idx="234">
                  <c:v>44130</c:v>
                </c:pt>
                <c:pt idx="235">
                  <c:v>44131</c:v>
                </c:pt>
                <c:pt idx="236">
                  <c:v>44132</c:v>
                </c:pt>
                <c:pt idx="237">
                  <c:v>44133</c:v>
                </c:pt>
                <c:pt idx="238">
                  <c:v>44134</c:v>
                </c:pt>
                <c:pt idx="239">
                  <c:v>44135</c:v>
                </c:pt>
                <c:pt idx="240">
                  <c:v>44136</c:v>
                </c:pt>
                <c:pt idx="241">
                  <c:v>44137</c:v>
                </c:pt>
                <c:pt idx="242">
                  <c:v>44138</c:v>
                </c:pt>
                <c:pt idx="243">
                  <c:v>44139</c:v>
                </c:pt>
                <c:pt idx="244">
                  <c:v>44140</c:v>
                </c:pt>
                <c:pt idx="245">
                  <c:v>44141</c:v>
                </c:pt>
                <c:pt idx="246">
                  <c:v>44142</c:v>
                </c:pt>
                <c:pt idx="247">
                  <c:v>44143</c:v>
                </c:pt>
                <c:pt idx="248">
                  <c:v>44144</c:v>
                </c:pt>
                <c:pt idx="249">
                  <c:v>44145</c:v>
                </c:pt>
                <c:pt idx="250">
                  <c:v>44146</c:v>
                </c:pt>
                <c:pt idx="251">
                  <c:v>44147</c:v>
                </c:pt>
                <c:pt idx="252">
                  <c:v>44148</c:v>
                </c:pt>
                <c:pt idx="253">
                  <c:v>44149</c:v>
                </c:pt>
                <c:pt idx="254">
                  <c:v>44150</c:v>
                </c:pt>
                <c:pt idx="255">
                  <c:v>44151</c:v>
                </c:pt>
                <c:pt idx="256">
                  <c:v>44152</c:v>
                </c:pt>
                <c:pt idx="257">
                  <c:v>44153</c:v>
                </c:pt>
                <c:pt idx="258">
                  <c:v>44154</c:v>
                </c:pt>
                <c:pt idx="259">
                  <c:v>44155</c:v>
                </c:pt>
                <c:pt idx="260">
                  <c:v>44156</c:v>
                </c:pt>
                <c:pt idx="261">
                  <c:v>44157</c:v>
                </c:pt>
                <c:pt idx="262">
                  <c:v>44158</c:v>
                </c:pt>
                <c:pt idx="263">
                  <c:v>44159</c:v>
                </c:pt>
                <c:pt idx="264">
                  <c:v>44160</c:v>
                </c:pt>
                <c:pt idx="265">
                  <c:v>44161</c:v>
                </c:pt>
                <c:pt idx="266">
                  <c:v>44162</c:v>
                </c:pt>
                <c:pt idx="267">
                  <c:v>44163</c:v>
                </c:pt>
                <c:pt idx="268">
                  <c:v>44164</c:v>
                </c:pt>
                <c:pt idx="269">
                  <c:v>44165</c:v>
                </c:pt>
                <c:pt idx="270">
                  <c:v>44166</c:v>
                </c:pt>
                <c:pt idx="271">
                  <c:v>44167</c:v>
                </c:pt>
                <c:pt idx="272">
                  <c:v>44168</c:v>
                </c:pt>
                <c:pt idx="273">
                  <c:v>44169</c:v>
                </c:pt>
                <c:pt idx="274">
                  <c:v>44170</c:v>
                </c:pt>
                <c:pt idx="275">
                  <c:v>44171</c:v>
                </c:pt>
                <c:pt idx="276">
                  <c:v>44172</c:v>
                </c:pt>
                <c:pt idx="277">
                  <c:v>44173</c:v>
                </c:pt>
                <c:pt idx="278">
                  <c:v>44174</c:v>
                </c:pt>
                <c:pt idx="279">
                  <c:v>44175</c:v>
                </c:pt>
                <c:pt idx="280">
                  <c:v>44176</c:v>
                </c:pt>
                <c:pt idx="281">
                  <c:v>44177</c:v>
                </c:pt>
                <c:pt idx="282">
                  <c:v>44178</c:v>
                </c:pt>
                <c:pt idx="283">
                  <c:v>44179</c:v>
                </c:pt>
                <c:pt idx="284">
                  <c:v>44180</c:v>
                </c:pt>
                <c:pt idx="285">
                  <c:v>44181</c:v>
                </c:pt>
                <c:pt idx="286">
                  <c:v>44182</c:v>
                </c:pt>
                <c:pt idx="287">
                  <c:v>44183</c:v>
                </c:pt>
                <c:pt idx="288">
                  <c:v>44184</c:v>
                </c:pt>
                <c:pt idx="289">
                  <c:v>44185</c:v>
                </c:pt>
                <c:pt idx="290">
                  <c:v>44186</c:v>
                </c:pt>
                <c:pt idx="291">
                  <c:v>44187</c:v>
                </c:pt>
                <c:pt idx="292">
                  <c:v>44188</c:v>
                </c:pt>
                <c:pt idx="293">
                  <c:v>44189</c:v>
                </c:pt>
                <c:pt idx="294">
                  <c:v>44190</c:v>
                </c:pt>
                <c:pt idx="295">
                  <c:v>44191</c:v>
                </c:pt>
                <c:pt idx="296">
                  <c:v>44192</c:v>
                </c:pt>
                <c:pt idx="297">
                  <c:v>44193</c:v>
                </c:pt>
                <c:pt idx="298">
                  <c:v>44194</c:v>
                </c:pt>
                <c:pt idx="299">
                  <c:v>44195</c:v>
                </c:pt>
                <c:pt idx="300">
                  <c:v>44196</c:v>
                </c:pt>
                <c:pt idx="301">
                  <c:v>44197</c:v>
                </c:pt>
                <c:pt idx="302">
                  <c:v>43832</c:v>
                </c:pt>
                <c:pt idx="303">
                  <c:v>44199</c:v>
                </c:pt>
                <c:pt idx="304">
                  <c:v>44200</c:v>
                </c:pt>
                <c:pt idx="305">
                  <c:v>44201</c:v>
                </c:pt>
                <c:pt idx="306">
                  <c:v>44202</c:v>
                </c:pt>
                <c:pt idx="307">
                  <c:v>44203</c:v>
                </c:pt>
                <c:pt idx="308">
                  <c:v>44204</c:v>
                </c:pt>
                <c:pt idx="309">
                  <c:v>44205</c:v>
                </c:pt>
                <c:pt idx="310">
                  <c:v>44206</c:v>
                </c:pt>
                <c:pt idx="311">
                  <c:v>44207</c:v>
                </c:pt>
                <c:pt idx="312">
                  <c:v>44208</c:v>
                </c:pt>
                <c:pt idx="313">
                  <c:v>44209</c:v>
                </c:pt>
                <c:pt idx="314">
                  <c:v>44210</c:v>
                </c:pt>
                <c:pt idx="315">
                  <c:v>44211</c:v>
                </c:pt>
                <c:pt idx="316">
                  <c:v>44212</c:v>
                </c:pt>
                <c:pt idx="317">
                  <c:v>44213</c:v>
                </c:pt>
                <c:pt idx="318">
                  <c:v>44214</c:v>
                </c:pt>
                <c:pt idx="319">
                  <c:v>44215</c:v>
                </c:pt>
                <c:pt idx="320">
                  <c:v>44216</c:v>
                </c:pt>
                <c:pt idx="321">
                  <c:v>44217</c:v>
                </c:pt>
                <c:pt idx="322">
                  <c:v>44218</c:v>
                </c:pt>
                <c:pt idx="323">
                  <c:v>44219</c:v>
                </c:pt>
                <c:pt idx="324">
                  <c:v>44220</c:v>
                </c:pt>
                <c:pt idx="325">
                  <c:v>44221</c:v>
                </c:pt>
                <c:pt idx="326">
                  <c:v>44222</c:v>
                </c:pt>
                <c:pt idx="327">
                  <c:v>44223</c:v>
                </c:pt>
                <c:pt idx="328">
                  <c:v>44224</c:v>
                </c:pt>
                <c:pt idx="329">
                  <c:v>44225</c:v>
                </c:pt>
                <c:pt idx="330">
                  <c:v>44226</c:v>
                </c:pt>
                <c:pt idx="331">
                  <c:v>44227</c:v>
                </c:pt>
                <c:pt idx="332">
                  <c:v>44228</c:v>
                </c:pt>
                <c:pt idx="333">
                  <c:v>44229</c:v>
                </c:pt>
                <c:pt idx="334">
                  <c:v>44230</c:v>
                </c:pt>
                <c:pt idx="335">
                  <c:v>44231</c:v>
                </c:pt>
                <c:pt idx="336">
                  <c:v>44232</c:v>
                </c:pt>
                <c:pt idx="337">
                  <c:v>44233</c:v>
                </c:pt>
                <c:pt idx="338">
                  <c:v>44234</c:v>
                </c:pt>
                <c:pt idx="339">
                  <c:v>44235</c:v>
                </c:pt>
                <c:pt idx="340">
                  <c:v>44236</c:v>
                </c:pt>
                <c:pt idx="341">
                  <c:v>44237</c:v>
                </c:pt>
                <c:pt idx="342">
                  <c:v>44238</c:v>
                </c:pt>
                <c:pt idx="343">
                  <c:v>44239</c:v>
                </c:pt>
                <c:pt idx="344">
                  <c:v>44240</c:v>
                </c:pt>
                <c:pt idx="345">
                  <c:v>44241</c:v>
                </c:pt>
                <c:pt idx="346">
                  <c:v>44242</c:v>
                </c:pt>
                <c:pt idx="347">
                  <c:v>44243</c:v>
                </c:pt>
                <c:pt idx="348">
                  <c:v>44244</c:v>
                </c:pt>
                <c:pt idx="349">
                  <c:v>44245</c:v>
                </c:pt>
                <c:pt idx="350">
                  <c:v>44246</c:v>
                </c:pt>
                <c:pt idx="351">
                  <c:v>44247</c:v>
                </c:pt>
                <c:pt idx="352">
                  <c:v>44248</c:v>
                </c:pt>
                <c:pt idx="353">
                  <c:v>44249</c:v>
                </c:pt>
                <c:pt idx="354">
                  <c:v>44250</c:v>
                </c:pt>
                <c:pt idx="355">
                  <c:v>44251</c:v>
                </c:pt>
                <c:pt idx="356">
                  <c:v>44252</c:v>
                </c:pt>
                <c:pt idx="357">
                  <c:v>44253</c:v>
                </c:pt>
                <c:pt idx="358">
                  <c:v>44254</c:v>
                </c:pt>
                <c:pt idx="359">
                  <c:v>44255</c:v>
                </c:pt>
                <c:pt idx="360">
                  <c:v>44256</c:v>
                </c:pt>
                <c:pt idx="361">
                  <c:v>44257</c:v>
                </c:pt>
                <c:pt idx="362">
                  <c:v>44258</c:v>
                </c:pt>
                <c:pt idx="363">
                  <c:v>44259</c:v>
                </c:pt>
                <c:pt idx="364">
                  <c:v>44260</c:v>
                </c:pt>
                <c:pt idx="365">
                  <c:v>44261</c:v>
                </c:pt>
                <c:pt idx="366">
                  <c:v>44262</c:v>
                </c:pt>
                <c:pt idx="367">
                  <c:v>44263</c:v>
                </c:pt>
                <c:pt idx="368">
                  <c:v>44264</c:v>
                </c:pt>
                <c:pt idx="369">
                  <c:v>44265</c:v>
                </c:pt>
                <c:pt idx="370">
                  <c:v>44266</c:v>
                </c:pt>
                <c:pt idx="371">
                  <c:v>44267</c:v>
                </c:pt>
                <c:pt idx="372">
                  <c:v>44268</c:v>
                </c:pt>
                <c:pt idx="373">
                  <c:v>44269</c:v>
                </c:pt>
                <c:pt idx="374">
                  <c:v>44270</c:v>
                </c:pt>
                <c:pt idx="375">
                  <c:v>44271</c:v>
                </c:pt>
                <c:pt idx="376">
                  <c:v>44272</c:v>
                </c:pt>
                <c:pt idx="377">
                  <c:v>44273</c:v>
                </c:pt>
                <c:pt idx="378">
                  <c:v>44274</c:v>
                </c:pt>
                <c:pt idx="379">
                  <c:v>44275</c:v>
                </c:pt>
                <c:pt idx="380">
                  <c:v>44276</c:v>
                </c:pt>
                <c:pt idx="381">
                  <c:v>44277</c:v>
                </c:pt>
                <c:pt idx="382">
                  <c:v>44278</c:v>
                </c:pt>
                <c:pt idx="383">
                  <c:v>44279</c:v>
                </c:pt>
                <c:pt idx="384">
                  <c:v>44280</c:v>
                </c:pt>
                <c:pt idx="385">
                  <c:v>44281</c:v>
                </c:pt>
                <c:pt idx="386">
                  <c:v>44282</c:v>
                </c:pt>
                <c:pt idx="387">
                  <c:v>44283</c:v>
                </c:pt>
                <c:pt idx="388">
                  <c:v>44284</c:v>
                </c:pt>
                <c:pt idx="389">
                  <c:v>44285</c:v>
                </c:pt>
                <c:pt idx="390">
                  <c:v>44286</c:v>
                </c:pt>
                <c:pt idx="391">
                  <c:v>44287</c:v>
                </c:pt>
                <c:pt idx="392">
                  <c:v>44288</c:v>
                </c:pt>
                <c:pt idx="393">
                  <c:v>44289</c:v>
                </c:pt>
                <c:pt idx="394">
                  <c:v>44290</c:v>
                </c:pt>
                <c:pt idx="395">
                  <c:v>44291</c:v>
                </c:pt>
                <c:pt idx="396">
                  <c:v>44292</c:v>
                </c:pt>
                <c:pt idx="397">
                  <c:v>44293</c:v>
                </c:pt>
                <c:pt idx="398">
                  <c:v>44294</c:v>
                </c:pt>
                <c:pt idx="399">
                  <c:v>44295</c:v>
                </c:pt>
                <c:pt idx="400">
                  <c:v>44296</c:v>
                </c:pt>
                <c:pt idx="401">
                  <c:v>44297</c:v>
                </c:pt>
                <c:pt idx="402">
                  <c:v>44298</c:v>
                </c:pt>
                <c:pt idx="403">
                  <c:v>44299</c:v>
                </c:pt>
                <c:pt idx="404">
                  <c:v>44300</c:v>
                </c:pt>
                <c:pt idx="405">
                  <c:v>44301</c:v>
                </c:pt>
                <c:pt idx="406">
                  <c:v>44302</c:v>
                </c:pt>
                <c:pt idx="407">
                  <c:v>44303</c:v>
                </c:pt>
                <c:pt idx="408">
                  <c:v>44304</c:v>
                </c:pt>
                <c:pt idx="409">
                  <c:v>44305</c:v>
                </c:pt>
                <c:pt idx="410">
                  <c:v>44306</c:v>
                </c:pt>
                <c:pt idx="411">
                  <c:v>44307</c:v>
                </c:pt>
                <c:pt idx="412">
                  <c:v>44308</c:v>
                </c:pt>
                <c:pt idx="413">
                  <c:v>44309</c:v>
                </c:pt>
                <c:pt idx="414">
                  <c:v>44310</c:v>
                </c:pt>
                <c:pt idx="415">
                  <c:v>44311</c:v>
                </c:pt>
                <c:pt idx="416">
                  <c:v>44312</c:v>
                </c:pt>
                <c:pt idx="417">
                  <c:v>44313</c:v>
                </c:pt>
                <c:pt idx="418">
                  <c:v>44314</c:v>
                </c:pt>
                <c:pt idx="419">
                  <c:v>44315</c:v>
                </c:pt>
                <c:pt idx="420">
                  <c:v>44316</c:v>
                </c:pt>
                <c:pt idx="421">
                  <c:v>44317</c:v>
                </c:pt>
                <c:pt idx="422">
                  <c:v>44318</c:v>
                </c:pt>
                <c:pt idx="423">
                  <c:v>44319</c:v>
                </c:pt>
                <c:pt idx="424">
                  <c:v>44320</c:v>
                </c:pt>
                <c:pt idx="425">
                  <c:v>44321</c:v>
                </c:pt>
                <c:pt idx="426">
                  <c:v>44322</c:v>
                </c:pt>
                <c:pt idx="427">
                  <c:v>44323</c:v>
                </c:pt>
                <c:pt idx="428">
                  <c:v>44324</c:v>
                </c:pt>
                <c:pt idx="429">
                  <c:v>44325</c:v>
                </c:pt>
                <c:pt idx="430">
                  <c:v>44326</c:v>
                </c:pt>
                <c:pt idx="431">
                  <c:v>44327</c:v>
                </c:pt>
                <c:pt idx="432">
                  <c:v>44328</c:v>
                </c:pt>
                <c:pt idx="433">
                  <c:v>44329</c:v>
                </c:pt>
                <c:pt idx="434">
                  <c:v>44330</c:v>
                </c:pt>
                <c:pt idx="435">
                  <c:v>44331</c:v>
                </c:pt>
                <c:pt idx="436">
                  <c:v>44332</c:v>
                </c:pt>
                <c:pt idx="437">
                  <c:v>44333</c:v>
                </c:pt>
                <c:pt idx="438">
                  <c:v>44334</c:v>
                </c:pt>
                <c:pt idx="439">
                  <c:v>44335</c:v>
                </c:pt>
                <c:pt idx="440">
                  <c:v>44336</c:v>
                </c:pt>
                <c:pt idx="441">
                  <c:v>44337</c:v>
                </c:pt>
                <c:pt idx="442">
                  <c:v>44338</c:v>
                </c:pt>
                <c:pt idx="443">
                  <c:v>44339</c:v>
                </c:pt>
                <c:pt idx="444">
                  <c:v>44340</c:v>
                </c:pt>
                <c:pt idx="445">
                  <c:v>44341</c:v>
                </c:pt>
                <c:pt idx="446">
                  <c:v>44342</c:v>
                </c:pt>
                <c:pt idx="447">
                  <c:v>44343</c:v>
                </c:pt>
                <c:pt idx="448">
                  <c:v>44344</c:v>
                </c:pt>
                <c:pt idx="449">
                  <c:v>44345</c:v>
                </c:pt>
                <c:pt idx="450">
                  <c:v>44346</c:v>
                </c:pt>
                <c:pt idx="451">
                  <c:v>44347</c:v>
                </c:pt>
                <c:pt idx="452">
                  <c:v>44348</c:v>
                </c:pt>
                <c:pt idx="453">
                  <c:v>44349</c:v>
                </c:pt>
                <c:pt idx="454">
                  <c:v>44350</c:v>
                </c:pt>
                <c:pt idx="455">
                  <c:v>44351</c:v>
                </c:pt>
                <c:pt idx="456">
                  <c:v>44352</c:v>
                </c:pt>
                <c:pt idx="457">
                  <c:v>44353</c:v>
                </c:pt>
                <c:pt idx="458">
                  <c:v>44354</c:v>
                </c:pt>
                <c:pt idx="459">
                  <c:v>44355</c:v>
                </c:pt>
                <c:pt idx="460">
                  <c:v>44356</c:v>
                </c:pt>
                <c:pt idx="461">
                  <c:v>44357</c:v>
                </c:pt>
                <c:pt idx="462">
                  <c:v>44358</c:v>
                </c:pt>
                <c:pt idx="463">
                  <c:v>44359</c:v>
                </c:pt>
                <c:pt idx="464">
                  <c:v>44360</c:v>
                </c:pt>
                <c:pt idx="465">
                  <c:v>44361</c:v>
                </c:pt>
                <c:pt idx="466">
                  <c:v>44362</c:v>
                </c:pt>
                <c:pt idx="467">
                  <c:v>44363</c:v>
                </c:pt>
                <c:pt idx="468">
                  <c:v>44364</c:v>
                </c:pt>
                <c:pt idx="469">
                  <c:v>44365</c:v>
                </c:pt>
                <c:pt idx="470">
                  <c:v>44366</c:v>
                </c:pt>
                <c:pt idx="471">
                  <c:v>44367</c:v>
                </c:pt>
                <c:pt idx="472">
                  <c:v>44368</c:v>
                </c:pt>
                <c:pt idx="473">
                  <c:v>44369</c:v>
                </c:pt>
                <c:pt idx="474">
                  <c:v>44370</c:v>
                </c:pt>
                <c:pt idx="475">
                  <c:v>44371</c:v>
                </c:pt>
                <c:pt idx="476">
                  <c:v>44372</c:v>
                </c:pt>
                <c:pt idx="477">
                  <c:v>44373</c:v>
                </c:pt>
                <c:pt idx="478">
                  <c:v>44374</c:v>
                </c:pt>
                <c:pt idx="479">
                  <c:v>44375</c:v>
                </c:pt>
                <c:pt idx="480">
                  <c:v>44376</c:v>
                </c:pt>
                <c:pt idx="481">
                  <c:v>44377</c:v>
                </c:pt>
                <c:pt idx="482">
                  <c:v>44378</c:v>
                </c:pt>
                <c:pt idx="483">
                  <c:v>44379</c:v>
                </c:pt>
                <c:pt idx="484">
                  <c:v>44380</c:v>
                </c:pt>
                <c:pt idx="485">
                  <c:v>44381</c:v>
                </c:pt>
                <c:pt idx="486">
                  <c:v>44382</c:v>
                </c:pt>
                <c:pt idx="487">
                  <c:v>44383</c:v>
                </c:pt>
                <c:pt idx="488">
                  <c:v>44384</c:v>
                </c:pt>
                <c:pt idx="489">
                  <c:v>44385</c:v>
                </c:pt>
                <c:pt idx="490">
                  <c:v>44386</c:v>
                </c:pt>
                <c:pt idx="491">
                  <c:v>44387</c:v>
                </c:pt>
                <c:pt idx="492">
                  <c:v>44388</c:v>
                </c:pt>
                <c:pt idx="493">
                  <c:v>44389</c:v>
                </c:pt>
                <c:pt idx="494">
                  <c:v>44390</c:v>
                </c:pt>
                <c:pt idx="495">
                  <c:v>44391</c:v>
                </c:pt>
                <c:pt idx="496">
                  <c:v>44392</c:v>
                </c:pt>
                <c:pt idx="497">
                  <c:v>44393</c:v>
                </c:pt>
                <c:pt idx="498">
                  <c:v>44394</c:v>
                </c:pt>
                <c:pt idx="499">
                  <c:v>44395</c:v>
                </c:pt>
                <c:pt idx="500">
                  <c:v>44396</c:v>
                </c:pt>
                <c:pt idx="501">
                  <c:v>44397</c:v>
                </c:pt>
                <c:pt idx="502">
                  <c:v>44398</c:v>
                </c:pt>
                <c:pt idx="503">
                  <c:v>44399</c:v>
                </c:pt>
                <c:pt idx="504">
                  <c:v>44400</c:v>
                </c:pt>
                <c:pt idx="505">
                  <c:v>44401</c:v>
                </c:pt>
                <c:pt idx="506">
                  <c:v>44402</c:v>
                </c:pt>
                <c:pt idx="507">
                  <c:v>44403</c:v>
                </c:pt>
                <c:pt idx="508">
                  <c:v>44404</c:v>
                </c:pt>
                <c:pt idx="509">
                  <c:v>44405</c:v>
                </c:pt>
                <c:pt idx="510">
                  <c:v>44406</c:v>
                </c:pt>
                <c:pt idx="511">
                  <c:v>44407</c:v>
                </c:pt>
                <c:pt idx="512">
                  <c:v>44408</c:v>
                </c:pt>
                <c:pt idx="513">
                  <c:v>44409</c:v>
                </c:pt>
                <c:pt idx="514">
                  <c:v>44410</c:v>
                </c:pt>
                <c:pt idx="515">
                  <c:v>44411</c:v>
                </c:pt>
                <c:pt idx="516">
                  <c:v>44412</c:v>
                </c:pt>
                <c:pt idx="517">
                  <c:v>44413</c:v>
                </c:pt>
                <c:pt idx="518">
                  <c:v>44414</c:v>
                </c:pt>
                <c:pt idx="519">
                  <c:v>44415</c:v>
                </c:pt>
                <c:pt idx="520">
                  <c:v>44416</c:v>
                </c:pt>
                <c:pt idx="521">
                  <c:v>44417</c:v>
                </c:pt>
                <c:pt idx="522">
                  <c:v>44418</c:v>
                </c:pt>
                <c:pt idx="523">
                  <c:v>44419</c:v>
                </c:pt>
                <c:pt idx="524">
                  <c:v>44420</c:v>
                </c:pt>
                <c:pt idx="525">
                  <c:v>44421</c:v>
                </c:pt>
                <c:pt idx="526">
                  <c:v>44422</c:v>
                </c:pt>
                <c:pt idx="527">
                  <c:v>44423</c:v>
                </c:pt>
                <c:pt idx="528">
                  <c:v>44424</c:v>
                </c:pt>
                <c:pt idx="529">
                  <c:v>44425</c:v>
                </c:pt>
                <c:pt idx="530">
                  <c:v>44426</c:v>
                </c:pt>
                <c:pt idx="531">
                  <c:v>44427</c:v>
                </c:pt>
                <c:pt idx="532">
                  <c:v>44428</c:v>
                </c:pt>
                <c:pt idx="533">
                  <c:v>44429</c:v>
                </c:pt>
                <c:pt idx="534">
                  <c:v>44430</c:v>
                </c:pt>
                <c:pt idx="535">
                  <c:v>44431</c:v>
                </c:pt>
                <c:pt idx="536">
                  <c:v>44432</c:v>
                </c:pt>
                <c:pt idx="537">
                  <c:v>44433</c:v>
                </c:pt>
                <c:pt idx="538">
                  <c:v>44434</c:v>
                </c:pt>
                <c:pt idx="539">
                  <c:v>44435</c:v>
                </c:pt>
                <c:pt idx="540">
                  <c:v>44436</c:v>
                </c:pt>
                <c:pt idx="541">
                  <c:v>44437</c:v>
                </c:pt>
                <c:pt idx="542">
                  <c:v>44438</c:v>
                </c:pt>
                <c:pt idx="543">
                  <c:v>44439</c:v>
                </c:pt>
                <c:pt idx="544">
                  <c:v>44440</c:v>
                </c:pt>
                <c:pt idx="545">
                  <c:v>44441</c:v>
                </c:pt>
                <c:pt idx="546">
                  <c:v>44442</c:v>
                </c:pt>
                <c:pt idx="547">
                  <c:v>44443</c:v>
                </c:pt>
                <c:pt idx="548">
                  <c:v>44444</c:v>
                </c:pt>
                <c:pt idx="549">
                  <c:v>44445</c:v>
                </c:pt>
                <c:pt idx="550">
                  <c:v>44446</c:v>
                </c:pt>
              </c:numCache>
            </c:numRef>
          </c:cat>
          <c:val>
            <c:numRef>
              <c:f>Sheet1!$C$2:$C$552</c:f>
              <c:numCache>
                <c:formatCode>General</c:formatCode>
                <c:ptCount val="551"/>
                <c:pt idx="7">
                  <c:v>0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  <c:pt idx="12">
                  <c:v>4</c:v>
                </c:pt>
                <c:pt idx="13">
                  <c:v>6</c:v>
                </c:pt>
                <c:pt idx="14">
                  <c:v>7</c:v>
                </c:pt>
                <c:pt idx="15">
                  <c:v>7</c:v>
                </c:pt>
                <c:pt idx="16">
                  <c:v>9</c:v>
                </c:pt>
                <c:pt idx="17">
                  <c:v>10</c:v>
                </c:pt>
                <c:pt idx="18">
                  <c:v>13</c:v>
                </c:pt>
                <c:pt idx="19">
                  <c:v>19</c:v>
                </c:pt>
                <c:pt idx="20">
                  <c:v>29</c:v>
                </c:pt>
                <c:pt idx="21">
                  <c:v>39</c:v>
                </c:pt>
                <c:pt idx="22">
                  <c:v>46</c:v>
                </c:pt>
                <c:pt idx="23">
                  <c:v>52</c:v>
                </c:pt>
                <c:pt idx="24">
                  <c:v>57</c:v>
                </c:pt>
                <c:pt idx="25">
                  <c:v>66</c:v>
                </c:pt>
                <c:pt idx="26">
                  <c:v>79</c:v>
                </c:pt>
                <c:pt idx="27">
                  <c:v>90</c:v>
                </c:pt>
                <c:pt idx="28">
                  <c:v>95</c:v>
                </c:pt>
                <c:pt idx="29">
                  <c:v>112</c:v>
                </c:pt>
                <c:pt idx="30">
                  <c:v>118</c:v>
                </c:pt>
                <c:pt idx="31">
                  <c:v>121</c:v>
                </c:pt>
                <c:pt idx="32">
                  <c:v>130</c:v>
                </c:pt>
                <c:pt idx="33">
                  <c:v>115</c:v>
                </c:pt>
                <c:pt idx="34">
                  <c:v>115</c:v>
                </c:pt>
                <c:pt idx="35">
                  <c:v>115</c:v>
                </c:pt>
                <c:pt idx="36">
                  <c:v>101</c:v>
                </c:pt>
                <c:pt idx="37">
                  <c:v>103</c:v>
                </c:pt>
                <c:pt idx="38">
                  <c:v>106</c:v>
                </c:pt>
                <c:pt idx="39">
                  <c:v>102</c:v>
                </c:pt>
                <c:pt idx="40">
                  <c:v>106</c:v>
                </c:pt>
                <c:pt idx="41">
                  <c:v>96</c:v>
                </c:pt>
                <c:pt idx="42">
                  <c:v>96</c:v>
                </c:pt>
                <c:pt idx="43">
                  <c:v>100</c:v>
                </c:pt>
                <c:pt idx="44">
                  <c:v>90</c:v>
                </c:pt>
                <c:pt idx="45">
                  <c:v>87</c:v>
                </c:pt>
                <c:pt idx="46">
                  <c:v>89</c:v>
                </c:pt>
                <c:pt idx="47">
                  <c:v>90</c:v>
                </c:pt>
                <c:pt idx="48">
                  <c:v>94</c:v>
                </c:pt>
                <c:pt idx="49">
                  <c:v>94</c:v>
                </c:pt>
                <c:pt idx="50">
                  <c:v>89</c:v>
                </c:pt>
                <c:pt idx="51">
                  <c:v>93</c:v>
                </c:pt>
                <c:pt idx="52">
                  <c:v>86</c:v>
                </c:pt>
                <c:pt idx="53">
                  <c:v>86</c:v>
                </c:pt>
                <c:pt idx="54">
                  <c:v>83</c:v>
                </c:pt>
                <c:pt idx="55">
                  <c:v>86</c:v>
                </c:pt>
                <c:pt idx="56">
                  <c:v>90</c:v>
                </c:pt>
                <c:pt idx="57">
                  <c:v>94</c:v>
                </c:pt>
                <c:pt idx="58">
                  <c:v>103</c:v>
                </c:pt>
                <c:pt idx="59">
                  <c:v>109</c:v>
                </c:pt>
                <c:pt idx="60">
                  <c:v>102</c:v>
                </c:pt>
                <c:pt idx="61">
                  <c:v>104</c:v>
                </c:pt>
                <c:pt idx="62">
                  <c:v>102</c:v>
                </c:pt>
                <c:pt idx="63">
                  <c:v>97</c:v>
                </c:pt>
                <c:pt idx="64">
                  <c:v>91</c:v>
                </c:pt>
                <c:pt idx="65">
                  <c:v>88</c:v>
                </c:pt>
                <c:pt idx="66">
                  <c:v>81</c:v>
                </c:pt>
                <c:pt idx="67">
                  <c:v>86</c:v>
                </c:pt>
                <c:pt idx="68">
                  <c:v>93</c:v>
                </c:pt>
                <c:pt idx="69">
                  <c:v>90</c:v>
                </c:pt>
                <c:pt idx="70">
                  <c:v>95</c:v>
                </c:pt>
                <c:pt idx="71">
                  <c:v>107</c:v>
                </c:pt>
                <c:pt idx="72">
                  <c:v>103</c:v>
                </c:pt>
                <c:pt idx="73">
                  <c:v>112</c:v>
                </c:pt>
                <c:pt idx="74">
                  <c:v>108</c:v>
                </c:pt>
                <c:pt idx="75">
                  <c:v>97</c:v>
                </c:pt>
                <c:pt idx="76">
                  <c:v>103</c:v>
                </c:pt>
                <c:pt idx="77">
                  <c:v>109</c:v>
                </c:pt>
                <c:pt idx="78">
                  <c:v>103</c:v>
                </c:pt>
                <c:pt idx="79">
                  <c:v>104</c:v>
                </c:pt>
                <c:pt idx="80">
                  <c:v>99</c:v>
                </c:pt>
                <c:pt idx="81">
                  <c:v>93</c:v>
                </c:pt>
                <c:pt idx="82">
                  <c:v>100</c:v>
                </c:pt>
                <c:pt idx="83">
                  <c:v>84</c:v>
                </c:pt>
                <c:pt idx="84">
                  <c:v>70</c:v>
                </c:pt>
                <c:pt idx="85">
                  <c:v>65</c:v>
                </c:pt>
                <c:pt idx="86">
                  <c:v>67</c:v>
                </c:pt>
                <c:pt idx="87">
                  <c:v>69</c:v>
                </c:pt>
                <c:pt idx="88">
                  <c:v>79</c:v>
                </c:pt>
                <c:pt idx="89">
                  <c:v>82</c:v>
                </c:pt>
                <c:pt idx="90">
                  <c:v>91</c:v>
                </c:pt>
                <c:pt idx="91">
                  <c:v>95</c:v>
                </c:pt>
                <c:pt idx="92">
                  <c:v>92</c:v>
                </c:pt>
                <c:pt idx="93">
                  <c:v>92</c:v>
                </c:pt>
                <c:pt idx="94">
                  <c:v>90</c:v>
                </c:pt>
                <c:pt idx="95">
                  <c:v>96</c:v>
                </c:pt>
                <c:pt idx="96">
                  <c:v>96</c:v>
                </c:pt>
                <c:pt idx="97">
                  <c:v>103</c:v>
                </c:pt>
                <c:pt idx="98">
                  <c:v>121</c:v>
                </c:pt>
                <c:pt idx="99">
                  <c:v>145</c:v>
                </c:pt>
                <c:pt idx="100">
                  <c:v>154</c:v>
                </c:pt>
                <c:pt idx="101">
                  <c:v>173</c:v>
                </c:pt>
                <c:pt idx="102">
                  <c:v>183</c:v>
                </c:pt>
                <c:pt idx="103">
                  <c:v>203</c:v>
                </c:pt>
                <c:pt idx="104">
                  <c:v>247</c:v>
                </c:pt>
                <c:pt idx="105">
                  <c:v>265</c:v>
                </c:pt>
                <c:pt idx="106">
                  <c:v>281</c:v>
                </c:pt>
                <c:pt idx="107">
                  <c:v>326</c:v>
                </c:pt>
                <c:pt idx="108">
                  <c:v>331</c:v>
                </c:pt>
                <c:pt idx="109">
                  <c:v>340</c:v>
                </c:pt>
                <c:pt idx="110">
                  <c:v>372</c:v>
                </c:pt>
                <c:pt idx="111">
                  <c:v>371</c:v>
                </c:pt>
                <c:pt idx="112">
                  <c:v>377</c:v>
                </c:pt>
                <c:pt idx="113">
                  <c:v>372</c:v>
                </c:pt>
                <c:pt idx="114">
                  <c:v>347</c:v>
                </c:pt>
                <c:pt idx="115">
                  <c:v>348</c:v>
                </c:pt>
                <c:pt idx="116">
                  <c:v>390</c:v>
                </c:pt>
                <c:pt idx="117">
                  <c:v>372</c:v>
                </c:pt>
                <c:pt idx="118">
                  <c:v>370</c:v>
                </c:pt>
                <c:pt idx="119">
                  <c:v>389</c:v>
                </c:pt>
                <c:pt idx="120">
                  <c:v>429</c:v>
                </c:pt>
                <c:pt idx="121">
                  <c:v>426</c:v>
                </c:pt>
                <c:pt idx="122">
                  <c:v>456</c:v>
                </c:pt>
                <c:pt idx="123">
                  <c:v>495</c:v>
                </c:pt>
                <c:pt idx="124">
                  <c:v>540</c:v>
                </c:pt>
                <c:pt idx="125">
                  <c:v>565</c:v>
                </c:pt>
                <c:pt idx="126">
                  <c:v>575</c:v>
                </c:pt>
                <c:pt idx="127">
                  <c:v>591</c:v>
                </c:pt>
                <c:pt idx="128">
                  <c:v>615</c:v>
                </c:pt>
                <c:pt idx="129">
                  <c:v>626</c:v>
                </c:pt>
                <c:pt idx="130">
                  <c:v>645</c:v>
                </c:pt>
                <c:pt idx="131">
                  <c:v>703</c:v>
                </c:pt>
                <c:pt idx="132">
                  <c:v>706</c:v>
                </c:pt>
                <c:pt idx="133">
                  <c:v>721</c:v>
                </c:pt>
                <c:pt idx="134">
                  <c:v>754</c:v>
                </c:pt>
                <c:pt idx="135">
                  <c:v>719</c:v>
                </c:pt>
                <c:pt idx="136">
                  <c:v>670</c:v>
                </c:pt>
                <c:pt idx="137">
                  <c:v>773</c:v>
                </c:pt>
                <c:pt idx="138">
                  <c:v>750</c:v>
                </c:pt>
                <c:pt idx="139">
                  <c:v>766</c:v>
                </c:pt>
                <c:pt idx="140">
                  <c:v>711</c:v>
                </c:pt>
                <c:pt idx="141">
                  <c:v>718</c:v>
                </c:pt>
                <c:pt idx="142">
                  <c:v>860</c:v>
                </c:pt>
                <c:pt idx="143">
                  <c:v>1036</c:v>
                </c:pt>
                <c:pt idx="144">
                  <c:v>947</c:v>
                </c:pt>
                <c:pt idx="145">
                  <c:v>937</c:v>
                </c:pt>
                <c:pt idx="146">
                  <c:v>991</c:v>
                </c:pt>
                <c:pt idx="147">
                  <c:v>1053</c:v>
                </c:pt>
                <c:pt idx="148">
                  <c:v>1093</c:v>
                </c:pt>
                <c:pt idx="149">
                  <c:v>991</c:v>
                </c:pt>
                <c:pt idx="150">
                  <c:v>845</c:v>
                </c:pt>
                <c:pt idx="151">
                  <c:v>813</c:v>
                </c:pt>
                <c:pt idx="152">
                  <c:v>849</c:v>
                </c:pt>
                <c:pt idx="153">
                  <c:v>809</c:v>
                </c:pt>
                <c:pt idx="154">
                  <c:v>824</c:v>
                </c:pt>
                <c:pt idx="155">
                  <c:v>764</c:v>
                </c:pt>
                <c:pt idx="156">
                  <c:v>763</c:v>
                </c:pt>
                <c:pt idx="157">
                  <c:v>766</c:v>
                </c:pt>
                <c:pt idx="158">
                  <c:v>752</c:v>
                </c:pt>
                <c:pt idx="159">
                  <c:v>691</c:v>
                </c:pt>
                <c:pt idx="160">
                  <c:v>672</c:v>
                </c:pt>
                <c:pt idx="161">
                  <c:v>663</c:v>
                </c:pt>
                <c:pt idx="162">
                  <c:v>674</c:v>
                </c:pt>
                <c:pt idx="163">
                  <c:v>682</c:v>
                </c:pt>
                <c:pt idx="164">
                  <c:v>678</c:v>
                </c:pt>
                <c:pt idx="165">
                  <c:v>657</c:v>
                </c:pt>
                <c:pt idx="166">
                  <c:v>646</c:v>
                </c:pt>
                <c:pt idx="167">
                  <c:v>652</c:v>
                </c:pt>
                <c:pt idx="168">
                  <c:v>693</c:v>
                </c:pt>
                <c:pt idx="169">
                  <c:v>686</c:v>
                </c:pt>
                <c:pt idx="170">
                  <c:v>689</c:v>
                </c:pt>
                <c:pt idx="171">
                  <c:v>687</c:v>
                </c:pt>
                <c:pt idx="172">
                  <c:v>692</c:v>
                </c:pt>
                <c:pt idx="173">
                  <c:v>702</c:v>
                </c:pt>
                <c:pt idx="174">
                  <c:v>697</c:v>
                </c:pt>
                <c:pt idx="175">
                  <c:v>645</c:v>
                </c:pt>
                <c:pt idx="176">
                  <c:v>679</c:v>
                </c:pt>
                <c:pt idx="177">
                  <c:v>694</c:v>
                </c:pt>
                <c:pt idx="178">
                  <c:v>744</c:v>
                </c:pt>
                <c:pt idx="179">
                  <c:v>747</c:v>
                </c:pt>
                <c:pt idx="180">
                  <c:v>754</c:v>
                </c:pt>
                <c:pt idx="181">
                  <c:v>782</c:v>
                </c:pt>
                <c:pt idx="182">
                  <c:v>826</c:v>
                </c:pt>
                <c:pt idx="183">
                  <c:v>833</c:v>
                </c:pt>
                <c:pt idx="184">
                  <c:v>798</c:v>
                </c:pt>
                <c:pt idx="185">
                  <c:v>784</c:v>
                </c:pt>
                <c:pt idx="186">
                  <c:v>808</c:v>
                </c:pt>
                <c:pt idx="187">
                  <c:v>830</c:v>
                </c:pt>
                <c:pt idx="188">
                  <c:v>810</c:v>
                </c:pt>
                <c:pt idx="189">
                  <c:v>800</c:v>
                </c:pt>
                <c:pt idx="190">
                  <c:v>782</c:v>
                </c:pt>
                <c:pt idx="191">
                  <c:v>821</c:v>
                </c:pt>
                <c:pt idx="192">
                  <c:v>858</c:v>
                </c:pt>
                <c:pt idx="193">
                  <c:v>894</c:v>
                </c:pt>
                <c:pt idx="194">
                  <c:v>908</c:v>
                </c:pt>
                <c:pt idx="195">
                  <c:v>945</c:v>
                </c:pt>
                <c:pt idx="196">
                  <c:v>989</c:v>
                </c:pt>
                <c:pt idx="197">
                  <c:v>1021</c:v>
                </c:pt>
                <c:pt idx="198">
                  <c:v>1065</c:v>
                </c:pt>
                <c:pt idx="199">
                  <c:v>1098</c:v>
                </c:pt>
                <c:pt idx="200">
                  <c:v>1108</c:v>
                </c:pt>
                <c:pt idx="201">
                  <c:v>1125</c:v>
                </c:pt>
                <c:pt idx="202">
                  <c:v>1132</c:v>
                </c:pt>
                <c:pt idx="203">
                  <c:v>1136</c:v>
                </c:pt>
                <c:pt idx="204">
                  <c:v>1101</c:v>
                </c:pt>
                <c:pt idx="205">
                  <c:v>1075</c:v>
                </c:pt>
                <c:pt idx="206">
                  <c:v>1041</c:v>
                </c:pt>
                <c:pt idx="207">
                  <c:v>1021</c:v>
                </c:pt>
                <c:pt idx="208">
                  <c:v>1005</c:v>
                </c:pt>
                <c:pt idx="209">
                  <c:v>1018</c:v>
                </c:pt>
                <c:pt idx="210">
                  <c:v>1006</c:v>
                </c:pt>
                <c:pt idx="211">
                  <c:v>1034</c:v>
                </c:pt>
                <c:pt idx="212">
                  <c:v>998</c:v>
                </c:pt>
                <c:pt idx="213">
                  <c:v>970</c:v>
                </c:pt>
                <c:pt idx="214">
                  <c:v>1018</c:v>
                </c:pt>
                <c:pt idx="215">
                  <c:v>1022</c:v>
                </c:pt>
                <c:pt idx="216">
                  <c:v>1028</c:v>
                </c:pt>
                <c:pt idx="217">
                  <c:v>1076</c:v>
                </c:pt>
                <c:pt idx="218">
                  <c:v>1125</c:v>
                </c:pt>
                <c:pt idx="219">
                  <c:v>1153</c:v>
                </c:pt>
                <c:pt idx="220">
                  <c:v>1172</c:v>
                </c:pt>
                <c:pt idx="221">
                  <c:v>1164</c:v>
                </c:pt>
                <c:pt idx="222">
                  <c:v>1180</c:v>
                </c:pt>
                <c:pt idx="223">
                  <c:v>1182</c:v>
                </c:pt>
                <c:pt idx="224">
                  <c:v>1174</c:v>
                </c:pt>
                <c:pt idx="225">
                  <c:v>1126</c:v>
                </c:pt>
                <c:pt idx="226">
                  <c:v>1130</c:v>
                </c:pt>
                <c:pt idx="227">
                  <c:v>1127</c:v>
                </c:pt>
                <c:pt idx="228">
                  <c:v>1151</c:v>
                </c:pt>
                <c:pt idx="229">
                  <c:v>1177</c:v>
                </c:pt>
                <c:pt idx="230">
                  <c:v>1235</c:v>
                </c:pt>
                <c:pt idx="231">
                  <c:v>1221</c:v>
                </c:pt>
                <c:pt idx="232">
                  <c:v>1312</c:v>
                </c:pt>
                <c:pt idx="233">
                  <c:v>1348</c:v>
                </c:pt>
                <c:pt idx="234">
                  <c:v>1332</c:v>
                </c:pt>
                <c:pt idx="235">
                  <c:v>1266</c:v>
                </c:pt>
                <c:pt idx="236">
                  <c:v>1185</c:v>
                </c:pt>
                <c:pt idx="237">
                  <c:v>1101</c:v>
                </c:pt>
                <c:pt idx="238">
                  <c:v>1091</c:v>
                </c:pt>
                <c:pt idx="239">
                  <c:v>1011</c:v>
                </c:pt>
                <c:pt idx="240">
                  <c:v>1054</c:v>
                </c:pt>
                <c:pt idx="241">
                  <c:v>1114</c:v>
                </c:pt>
                <c:pt idx="242">
                  <c:v>1160</c:v>
                </c:pt>
                <c:pt idx="243">
                  <c:v>1231</c:v>
                </c:pt>
                <c:pt idx="244">
                  <c:v>1383</c:v>
                </c:pt>
                <c:pt idx="245">
                  <c:v>1465</c:v>
                </c:pt>
                <c:pt idx="246">
                  <c:v>1928</c:v>
                </c:pt>
                <c:pt idx="247">
                  <c:v>1928</c:v>
                </c:pt>
                <c:pt idx="248">
                  <c:v>1894</c:v>
                </c:pt>
                <c:pt idx="249">
                  <c:v>1947</c:v>
                </c:pt>
                <c:pt idx="250">
                  <c:v>2080</c:v>
                </c:pt>
                <c:pt idx="251">
                  <c:v>2117</c:v>
                </c:pt>
                <c:pt idx="252">
                  <c:v>2230</c:v>
                </c:pt>
                <c:pt idx="253">
                  <c:v>1992</c:v>
                </c:pt>
                <c:pt idx="254">
                  <c:v>2553</c:v>
                </c:pt>
                <c:pt idx="255">
                  <c:v>2629</c:v>
                </c:pt>
                <c:pt idx="256">
                  <c:v>2607</c:v>
                </c:pt>
                <c:pt idx="257">
                  <c:v>2727</c:v>
                </c:pt>
                <c:pt idx="258">
                  <c:v>2807</c:v>
                </c:pt>
                <c:pt idx="259">
                  <c:v>2843</c:v>
                </c:pt>
                <c:pt idx="260">
                  <c:v>2960</c:v>
                </c:pt>
                <c:pt idx="261">
                  <c:v>2886</c:v>
                </c:pt>
                <c:pt idx="262">
                  <c:v>3002</c:v>
                </c:pt>
                <c:pt idx="263">
                  <c:v>3172</c:v>
                </c:pt>
                <c:pt idx="264">
                  <c:v>3274</c:v>
                </c:pt>
                <c:pt idx="265">
                  <c:v>3318</c:v>
                </c:pt>
                <c:pt idx="266">
                  <c:v>3387</c:v>
                </c:pt>
                <c:pt idx="267">
                  <c:v>3271</c:v>
                </c:pt>
                <c:pt idx="268">
                  <c:v>3031</c:v>
                </c:pt>
                <c:pt idx="269">
                  <c:v>2839</c:v>
                </c:pt>
                <c:pt idx="270">
                  <c:v>2696</c:v>
                </c:pt>
                <c:pt idx="271">
                  <c:v>2571</c:v>
                </c:pt>
                <c:pt idx="272">
                  <c:v>2354</c:v>
                </c:pt>
                <c:pt idx="273">
                  <c:v>2558</c:v>
                </c:pt>
                <c:pt idx="274">
                  <c:v>2774</c:v>
                </c:pt>
                <c:pt idx="275">
                  <c:v>2992</c:v>
                </c:pt>
                <c:pt idx="276">
                  <c:v>2949</c:v>
                </c:pt>
                <c:pt idx="277">
                  <c:v>3029</c:v>
                </c:pt>
                <c:pt idx="278">
                  <c:v>2950</c:v>
                </c:pt>
                <c:pt idx="279">
                  <c:v>3058</c:v>
                </c:pt>
                <c:pt idx="280">
                  <c:v>2925</c:v>
                </c:pt>
                <c:pt idx="281">
                  <c:v>2870</c:v>
                </c:pt>
                <c:pt idx="282">
                  <c:v>3026</c:v>
                </c:pt>
                <c:pt idx="283">
                  <c:v>3054</c:v>
                </c:pt>
                <c:pt idx="284">
                  <c:v>3044</c:v>
                </c:pt>
                <c:pt idx="285">
                  <c:v>3177</c:v>
                </c:pt>
                <c:pt idx="286">
                  <c:v>3250</c:v>
                </c:pt>
                <c:pt idx="287">
                  <c:v>3201</c:v>
                </c:pt>
                <c:pt idx="288">
                  <c:v>3219</c:v>
                </c:pt>
                <c:pt idx="289">
                  <c:v>3310</c:v>
                </c:pt>
                <c:pt idx="290">
                  <c:v>3381</c:v>
                </c:pt>
                <c:pt idx="291">
                  <c:v>3376</c:v>
                </c:pt>
                <c:pt idx="292">
                  <c:v>3435</c:v>
                </c:pt>
                <c:pt idx="293">
                  <c:v>3478</c:v>
                </c:pt>
                <c:pt idx="294">
                  <c:v>3535</c:v>
                </c:pt>
                <c:pt idx="295">
                  <c:v>3300</c:v>
                </c:pt>
                <c:pt idx="296">
                  <c:v>2614</c:v>
                </c:pt>
                <c:pt idx="297">
                  <c:v>2736</c:v>
                </c:pt>
                <c:pt idx="298">
                  <c:v>2594</c:v>
                </c:pt>
                <c:pt idx="299">
                  <c:v>2536</c:v>
                </c:pt>
                <c:pt idx="300">
                  <c:v>2626</c:v>
                </c:pt>
                <c:pt idx="301">
                  <c:v>2792</c:v>
                </c:pt>
                <c:pt idx="302">
                  <c:v>2547</c:v>
                </c:pt>
                <c:pt idx="303">
                  <c:v>3562</c:v>
                </c:pt>
                <c:pt idx="304">
                  <c:v>3455</c:v>
                </c:pt>
                <c:pt idx="305">
                  <c:v>3498</c:v>
                </c:pt>
                <c:pt idx="306">
                  <c:v>3506</c:v>
                </c:pt>
                <c:pt idx="307">
                  <c:v>3488</c:v>
                </c:pt>
                <c:pt idx="308">
                  <c:v>3504</c:v>
                </c:pt>
                <c:pt idx="309">
                  <c:v>3403</c:v>
                </c:pt>
                <c:pt idx="310">
                  <c:v>3899</c:v>
                </c:pt>
                <c:pt idx="311">
                  <c:v>4068</c:v>
                </c:pt>
                <c:pt idx="312">
                  <c:v>4170</c:v>
                </c:pt>
                <c:pt idx="313">
                  <c:v>4256</c:v>
                </c:pt>
                <c:pt idx="314">
                  <c:v>4165</c:v>
                </c:pt>
                <c:pt idx="315">
                  <c:v>3923</c:v>
                </c:pt>
                <c:pt idx="316">
                  <c:v>3827</c:v>
                </c:pt>
                <c:pt idx="317">
                  <c:v>3374</c:v>
                </c:pt>
                <c:pt idx="318">
                  <c:v>3081</c:v>
                </c:pt>
                <c:pt idx="319">
                  <c:v>2988</c:v>
                </c:pt>
                <c:pt idx="320">
                  <c:v>2714</c:v>
                </c:pt>
                <c:pt idx="321">
                  <c:v>2649</c:v>
                </c:pt>
                <c:pt idx="322">
                  <c:v>2564</c:v>
                </c:pt>
                <c:pt idx="323">
                  <c:v>2641</c:v>
                </c:pt>
                <c:pt idx="324">
                  <c:v>2587</c:v>
                </c:pt>
                <c:pt idx="325">
                  <c:v>2577</c:v>
                </c:pt>
                <c:pt idx="326">
                  <c:v>2579</c:v>
                </c:pt>
                <c:pt idx="327">
                  <c:v>2679</c:v>
                </c:pt>
                <c:pt idx="328">
                  <c:v>2626</c:v>
                </c:pt>
                <c:pt idx="329">
                  <c:v>2604</c:v>
                </c:pt>
                <c:pt idx="330">
                  <c:v>2349</c:v>
                </c:pt>
                <c:pt idx="331">
                  <c:v>2340</c:v>
                </c:pt>
                <c:pt idx="332">
                  <c:v>2288</c:v>
                </c:pt>
                <c:pt idx="333">
                  <c:v>2249</c:v>
                </c:pt>
                <c:pt idx="334">
                  <c:v>2168</c:v>
                </c:pt>
                <c:pt idx="335">
                  <c:v>2234</c:v>
                </c:pt>
                <c:pt idx="336">
                  <c:v>2216</c:v>
                </c:pt>
                <c:pt idx="337">
                  <c:v>2170</c:v>
                </c:pt>
                <c:pt idx="338">
                  <c:v>2069</c:v>
                </c:pt>
                <c:pt idx="339">
                  <c:v>2018</c:v>
                </c:pt>
                <c:pt idx="340">
                  <c:v>1986</c:v>
                </c:pt>
                <c:pt idx="341">
                  <c:v>1920</c:v>
                </c:pt>
                <c:pt idx="342">
                  <c:v>1762</c:v>
                </c:pt>
                <c:pt idx="343">
                  <c:v>1584</c:v>
                </c:pt>
                <c:pt idx="344">
                  <c:v>1499</c:v>
                </c:pt>
                <c:pt idx="345">
                  <c:v>1370</c:v>
                </c:pt>
                <c:pt idx="346">
                  <c:v>1325</c:v>
                </c:pt>
                <c:pt idx="347">
                  <c:v>1245</c:v>
                </c:pt>
                <c:pt idx="348">
                  <c:v>1162</c:v>
                </c:pt>
                <c:pt idx="349">
                  <c:v>1011</c:v>
                </c:pt>
                <c:pt idx="350">
                  <c:v>932</c:v>
                </c:pt>
                <c:pt idx="351">
                  <c:v>863</c:v>
                </c:pt>
                <c:pt idx="352">
                  <c:v>830</c:v>
                </c:pt>
                <c:pt idx="353">
                  <c:v>797</c:v>
                </c:pt>
                <c:pt idx="354">
                  <c:v>776</c:v>
                </c:pt>
                <c:pt idx="355">
                  <c:v>736</c:v>
                </c:pt>
                <c:pt idx="356">
                  <c:v>811</c:v>
                </c:pt>
                <c:pt idx="357">
                  <c:v>811</c:v>
                </c:pt>
                <c:pt idx="358">
                  <c:v>783</c:v>
                </c:pt>
                <c:pt idx="359">
                  <c:v>736</c:v>
                </c:pt>
                <c:pt idx="360">
                  <c:v>719</c:v>
                </c:pt>
                <c:pt idx="361">
                  <c:v>684</c:v>
                </c:pt>
                <c:pt idx="362">
                  <c:v>677</c:v>
                </c:pt>
                <c:pt idx="363">
                  <c:v>641</c:v>
                </c:pt>
                <c:pt idx="364">
                  <c:v>648</c:v>
                </c:pt>
                <c:pt idx="365">
                  <c:v>676</c:v>
                </c:pt>
                <c:pt idx="366">
                  <c:v>641</c:v>
                </c:pt>
                <c:pt idx="367">
                  <c:v>611</c:v>
                </c:pt>
                <c:pt idx="368">
                  <c:v>633</c:v>
                </c:pt>
                <c:pt idx="369">
                  <c:v>643</c:v>
                </c:pt>
                <c:pt idx="370">
                  <c:v>615</c:v>
                </c:pt>
                <c:pt idx="371">
                  <c:v>544</c:v>
                </c:pt>
                <c:pt idx="372">
                  <c:v>494</c:v>
                </c:pt>
                <c:pt idx="373">
                  <c:v>498</c:v>
                </c:pt>
                <c:pt idx="374">
                  <c:v>519</c:v>
                </c:pt>
                <c:pt idx="375">
                  <c:v>513</c:v>
                </c:pt>
                <c:pt idx="376">
                  <c:v>467</c:v>
                </c:pt>
                <c:pt idx="377">
                  <c:v>447</c:v>
                </c:pt>
                <c:pt idx="378">
                  <c:v>446</c:v>
                </c:pt>
                <c:pt idx="379">
                  <c:v>417</c:v>
                </c:pt>
                <c:pt idx="380">
                  <c:v>401</c:v>
                </c:pt>
                <c:pt idx="381">
                  <c:v>380</c:v>
                </c:pt>
                <c:pt idx="382">
                  <c:v>373</c:v>
                </c:pt>
                <c:pt idx="383">
                  <c:v>374</c:v>
                </c:pt>
                <c:pt idx="384">
                  <c:v>347</c:v>
                </c:pt>
                <c:pt idx="385">
                  <c:v>354</c:v>
                </c:pt>
                <c:pt idx="386">
                  <c:v>343</c:v>
                </c:pt>
                <c:pt idx="387">
                  <c:v>338</c:v>
                </c:pt>
                <c:pt idx="388">
                  <c:v>343</c:v>
                </c:pt>
                <c:pt idx="389">
                  <c:v>334</c:v>
                </c:pt>
                <c:pt idx="390">
                  <c:v>318</c:v>
                </c:pt>
                <c:pt idx="391">
                  <c:v>325</c:v>
                </c:pt>
                <c:pt idx="392">
                  <c:v>311</c:v>
                </c:pt>
                <c:pt idx="393">
                  <c:v>311</c:v>
                </c:pt>
                <c:pt idx="394">
                  <c:v>305</c:v>
                </c:pt>
                <c:pt idx="395">
                  <c:v>310</c:v>
                </c:pt>
                <c:pt idx="396">
                  <c:v>310</c:v>
                </c:pt>
                <c:pt idx="397">
                  <c:v>506</c:v>
                </c:pt>
                <c:pt idx="398">
                  <c:v>516</c:v>
                </c:pt>
                <c:pt idx="399">
                  <c:v>522</c:v>
                </c:pt>
                <c:pt idx="400">
                  <c:v>533</c:v>
                </c:pt>
                <c:pt idx="401">
                  <c:v>539</c:v>
                </c:pt>
                <c:pt idx="402">
                  <c:v>536</c:v>
                </c:pt>
                <c:pt idx="403">
                  <c:v>534</c:v>
                </c:pt>
                <c:pt idx="404">
                  <c:v>340</c:v>
                </c:pt>
                <c:pt idx="405">
                  <c:v>314</c:v>
                </c:pt>
                <c:pt idx="406">
                  <c:v>294</c:v>
                </c:pt>
                <c:pt idx="407">
                  <c:v>283</c:v>
                </c:pt>
                <c:pt idx="408">
                  <c:v>271</c:v>
                </c:pt>
                <c:pt idx="409">
                  <c:v>268</c:v>
                </c:pt>
                <c:pt idx="410">
                  <c:v>263</c:v>
                </c:pt>
                <c:pt idx="411">
                  <c:v>239</c:v>
                </c:pt>
                <c:pt idx="412">
                  <c:v>237</c:v>
                </c:pt>
                <c:pt idx="413">
                  <c:v>241</c:v>
                </c:pt>
                <c:pt idx="414">
                  <c:v>230</c:v>
                </c:pt>
                <c:pt idx="415">
                  <c:v>222</c:v>
                </c:pt>
                <c:pt idx="416">
                  <c:v>233</c:v>
                </c:pt>
                <c:pt idx="417">
                  <c:v>238</c:v>
                </c:pt>
                <c:pt idx="418">
                  <c:v>240</c:v>
                </c:pt>
                <c:pt idx="419">
                  <c:v>241</c:v>
                </c:pt>
                <c:pt idx="420">
                  <c:v>251</c:v>
                </c:pt>
                <c:pt idx="421">
                  <c:v>243</c:v>
                </c:pt>
                <c:pt idx="422">
                  <c:v>253</c:v>
                </c:pt>
                <c:pt idx="423">
                  <c:v>228</c:v>
                </c:pt>
                <c:pt idx="424">
                  <c:v>235</c:v>
                </c:pt>
                <c:pt idx="425">
                  <c:v>232</c:v>
                </c:pt>
                <c:pt idx="426">
                  <c:v>212</c:v>
                </c:pt>
                <c:pt idx="427">
                  <c:v>192</c:v>
                </c:pt>
                <c:pt idx="428">
                  <c:v>198</c:v>
                </c:pt>
                <c:pt idx="429">
                  <c:v>196</c:v>
                </c:pt>
                <c:pt idx="430">
                  <c:v>206</c:v>
                </c:pt>
                <c:pt idx="431">
                  <c:v>194</c:v>
                </c:pt>
                <c:pt idx="432">
                  <c:v>182</c:v>
                </c:pt>
                <c:pt idx="433">
                  <c:v>183</c:v>
                </c:pt>
                <c:pt idx="434">
                  <c:v>171</c:v>
                </c:pt>
                <c:pt idx="435">
                  <c:v>162</c:v>
                </c:pt>
                <c:pt idx="436">
                  <c:v>149</c:v>
                </c:pt>
                <c:pt idx="437">
                  <c:v>138</c:v>
                </c:pt>
                <c:pt idx="438">
                  <c:v>136</c:v>
                </c:pt>
                <c:pt idx="439">
                  <c:v>133</c:v>
                </c:pt>
                <c:pt idx="440">
                  <c:v>136</c:v>
                </c:pt>
                <c:pt idx="441">
                  <c:v>140</c:v>
                </c:pt>
                <c:pt idx="442">
                  <c:v>138</c:v>
                </c:pt>
                <c:pt idx="443">
                  <c:v>144</c:v>
                </c:pt>
                <c:pt idx="444">
                  <c:v>144</c:v>
                </c:pt>
                <c:pt idx="445">
                  <c:v>147</c:v>
                </c:pt>
                <c:pt idx="446">
                  <c:v>146</c:v>
                </c:pt>
                <c:pt idx="447">
                  <c:v>141</c:v>
                </c:pt>
                <c:pt idx="448">
                  <c:v>135</c:v>
                </c:pt>
                <c:pt idx="449">
                  <c:v>135</c:v>
                </c:pt>
                <c:pt idx="450">
                  <c:v>127</c:v>
                </c:pt>
                <c:pt idx="451">
                  <c:v>130</c:v>
                </c:pt>
                <c:pt idx="452">
                  <c:v>124</c:v>
                </c:pt>
                <c:pt idx="453">
                  <c:v>113</c:v>
                </c:pt>
                <c:pt idx="454">
                  <c:v>110</c:v>
                </c:pt>
                <c:pt idx="455">
                  <c:v>111</c:v>
                </c:pt>
                <c:pt idx="456">
                  <c:v>101</c:v>
                </c:pt>
                <c:pt idx="457">
                  <c:v>100</c:v>
                </c:pt>
                <c:pt idx="458">
                  <c:v>99</c:v>
                </c:pt>
                <c:pt idx="459">
                  <c:v>104</c:v>
                </c:pt>
                <c:pt idx="460">
                  <c:v>116</c:v>
                </c:pt>
                <c:pt idx="461">
                  <c:v>117</c:v>
                </c:pt>
                <c:pt idx="462">
                  <c:v>120</c:v>
                </c:pt>
                <c:pt idx="463">
                  <c:v>134</c:v>
                </c:pt>
                <c:pt idx="464">
                  <c:v>141</c:v>
                </c:pt>
                <c:pt idx="465">
                  <c:v>142</c:v>
                </c:pt>
                <c:pt idx="466">
                  <c:v>137</c:v>
                </c:pt>
                <c:pt idx="467">
                  <c:v>150</c:v>
                </c:pt>
                <c:pt idx="468">
                  <c:v>163</c:v>
                </c:pt>
                <c:pt idx="469">
                  <c:v>163</c:v>
                </c:pt>
                <c:pt idx="470">
                  <c:v>155</c:v>
                </c:pt>
                <c:pt idx="471">
                  <c:v>150</c:v>
                </c:pt>
                <c:pt idx="472">
                  <c:v>157</c:v>
                </c:pt>
                <c:pt idx="473">
                  <c:v>174</c:v>
                </c:pt>
                <c:pt idx="474">
                  <c:v>181</c:v>
                </c:pt>
                <c:pt idx="475">
                  <c:v>190</c:v>
                </c:pt>
                <c:pt idx="476">
                  <c:v>196</c:v>
                </c:pt>
                <c:pt idx="477">
                  <c:v>203</c:v>
                </c:pt>
                <c:pt idx="478">
                  <c:v>209</c:v>
                </c:pt>
                <c:pt idx="479">
                  <c:v>215</c:v>
                </c:pt>
                <c:pt idx="480">
                  <c:v>204</c:v>
                </c:pt>
                <c:pt idx="481">
                  <c:v>205</c:v>
                </c:pt>
                <c:pt idx="482">
                  <c:v>213</c:v>
                </c:pt>
                <c:pt idx="483">
                  <c:v>225</c:v>
                </c:pt>
                <c:pt idx="484">
                  <c:v>249</c:v>
                </c:pt>
                <c:pt idx="485">
                  <c:v>247</c:v>
                </c:pt>
                <c:pt idx="486">
                  <c:v>245</c:v>
                </c:pt>
                <c:pt idx="487">
                  <c:v>278</c:v>
                </c:pt>
                <c:pt idx="488">
                  <c:v>261</c:v>
                </c:pt>
                <c:pt idx="489">
                  <c:v>279</c:v>
                </c:pt>
                <c:pt idx="490">
                  <c:v>314</c:v>
                </c:pt>
                <c:pt idx="491">
                  <c:v>349</c:v>
                </c:pt>
                <c:pt idx="492">
                  <c:v>367</c:v>
                </c:pt>
                <c:pt idx="493">
                  <c:v>384</c:v>
                </c:pt>
                <c:pt idx="494">
                  <c:v>364</c:v>
                </c:pt>
                <c:pt idx="495">
                  <c:v>497</c:v>
                </c:pt>
                <c:pt idx="496">
                  <c:v>532</c:v>
                </c:pt>
                <c:pt idx="497">
                  <c:v>561</c:v>
                </c:pt>
                <c:pt idx="498">
                  <c:v>586</c:v>
                </c:pt>
                <c:pt idx="499">
                  <c:v>655</c:v>
                </c:pt>
                <c:pt idx="500">
                  <c:v>691</c:v>
                </c:pt>
                <c:pt idx="501">
                  <c:v>733</c:v>
                </c:pt>
                <c:pt idx="502">
                  <c:v>750</c:v>
                </c:pt>
                <c:pt idx="503">
                  <c:v>875</c:v>
                </c:pt>
                <c:pt idx="504">
                  <c:v>938</c:v>
                </c:pt>
                <c:pt idx="505">
                  <c:v>1014</c:v>
                </c:pt>
                <c:pt idx="506">
                  <c:v>1121</c:v>
                </c:pt>
                <c:pt idx="507">
                  <c:v>1159</c:v>
                </c:pt>
                <c:pt idx="508">
                  <c:v>1197</c:v>
                </c:pt>
                <c:pt idx="509">
                  <c:v>1236</c:v>
                </c:pt>
                <c:pt idx="510">
                  <c:v>1268</c:v>
                </c:pt>
                <c:pt idx="511">
                  <c:v>1351</c:v>
                </c:pt>
                <c:pt idx="512">
                  <c:v>1495</c:v>
                </c:pt>
                <c:pt idx="513">
                  <c:v>1548</c:v>
                </c:pt>
                <c:pt idx="514">
                  <c:v>1627</c:v>
                </c:pt>
                <c:pt idx="515">
                  <c:v>1657</c:v>
                </c:pt>
                <c:pt idx="516">
                  <c:v>1755</c:v>
                </c:pt>
                <c:pt idx="517">
                  <c:v>1832</c:v>
                </c:pt>
                <c:pt idx="518">
                  <c:v>1907</c:v>
                </c:pt>
                <c:pt idx="519">
                  <c:v>1912</c:v>
                </c:pt>
                <c:pt idx="520">
                  <c:v>1964</c:v>
                </c:pt>
                <c:pt idx="521">
                  <c:v>2011</c:v>
                </c:pt>
                <c:pt idx="522">
                  <c:v>2025</c:v>
                </c:pt>
                <c:pt idx="523">
                  <c:v>2031</c:v>
                </c:pt>
                <c:pt idx="524">
                  <c:v>2049</c:v>
                </c:pt>
                <c:pt idx="525">
                  <c:v>2122</c:v>
                </c:pt>
                <c:pt idx="526">
                  <c:v>2151</c:v>
                </c:pt>
                <c:pt idx="527">
                  <c:v>2195</c:v>
                </c:pt>
                <c:pt idx="528">
                  <c:v>2213</c:v>
                </c:pt>
                <c:pt idx="529">
                  <c:v>2187</c:v>
                </c:pt>
                <c:pt idx="530">
                  <c:v>2210</c:v>
                </c:pt>
                <c:pt idx="531">
                  <c:v>2215</c:v>
                </c:pt>
                <c:pt idx="532">
                  <c:v>2220</c:v>
                </c:pt>
                <c:pt idx="533">
                  <c:v>2280</c:v>
                </c:pt>
                <c:pt idx="534">
                  <c:v>2151</c:v>
                </c:pt>
                <c:pt idx="535">
                  <c:v>2113</c:v>
                </c:pt>
                <c:pt idx="536">
                  <c:v>2246</c:v>
                </c:pt>
                <c:pt idx="537">
                  <c:v>2271</c:v>
                </c:pt>
                <c:pt idx="538">
                  <c:v>2507</c:v>
                </c:pt>
                <c:pt idx="539">
                  <c:v>2577</c:v>
                </c:pt>
                <c:pt idx="540">
                  <c:v>2699</c:v>
                </c:pt>
                <c:pt idx="541">
                  <c:v>2798</c:v>
                </c:pt>
                <c:pt idx="542">
                  <c:v>2806</c:v>
                </c:pt>
                <c:pt idx="543">
                  <c:v>2796</c:v>
                </c:pt>
                <c:pt idx="544">
                  <c:v>2796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ADF-476F-978F-6D33CC86D0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7237120"/>
        <c:axId val="417229576"/>
      </c:lineChart>
      <c:dateAx>
        <c:axId val="417237120"/>
        <c:scaling>
          <c:orientation val="minMax"/>
          <c:max val="44446"/>
          <c:min val="43900"/>
        </c:scaling>
        <c:delete val="0"/>
        <c:axPos val="b"/>
        <c:numFmt formatCode="[$-409]d\-mmm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229576"/>
        <c:crosses val="autoZero"/>
        <c:auto val="0"/>
        <c:lblOffset val="100"/>
        <c:baseTimeUnit val="days"/>
        <c:majorUnit val="7"/>
        <c:majorTimeUnit val="days"/>
      </c:dateAx>
      <c:valAx>
        <c:axId val="417229576"/>
        <c:scaling>
          <c:orientation val="minMax"/>
          <c:max val="4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ysDash"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172371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254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4485906652973E-2"/>
          <c:y val="2.66481327989436E-2"/>
          <c:w val="0.9361551409334703"/>
          <c:h val="0.842141291086163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3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t" anchorCtr="0">
                  <a:spAutoFit/>
                </a:bodyPr>
                <a:lstStyle/>
                <a:p>
                  <a:pPr>
                    <a:defRPr sz="10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7DC-4485-A01F-90D5DCFE3D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381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Sheet1!$A$2:$A$77</c:f>
              <c:numCache>
                <c:formatCode>General</c:formatCode>
                <c:ptCount val="76"/>
                <c:pt idx="62" formatCode="[$-409]d\-mmm;@">
                  <c:v>44428</c:v>
                </c:pt>
                <c:pt idx="63" formatCode="[$-409]d\-mmm;@">
                  <c:v>44429</c:v>
                </c:pt>
                <c:pt idx="64" formatCode="[$-409]d\-mmm;@">
                  <c:v>44430</c:v>
                </c:pt>
                <c:pt idx="65" formatCode="[$-409]d\-mmm;@">
                  <c:v>44431</c:v>
                </c:pt>
                <c:pt idx="66" formatCode="[$-409]d\-mmm;@">
                  <c:v>44432</c:v>
                </c:pt>
                <c:pt idx="67" formatCode="[$-409]d\-mmm;@">
                  <c:v>44433</c:v>
                </c:pt>
                <c:pt idx="68" formatCode="[$-409]d\-mmm;@">
                  <c:v>44434</c:v>
                </c:pt>
                <c:pt idx="69" formatCode="[$-409]d\-mmm;@">
                  <c:v>44435</c:v>
                </c:pt>
                <c:pt idx="70" formatCode="[$-409]d\-mmm;@">
                  <c:v>44436</c:v>
                </c:pt>
                <c:pt idx="71" formatCode="[$-409]d\-mmm;@">
                  <c:v>44437</c:v>
                </c:pt>
                <c:pt idx="72" formatCode="[$-409]d\-mmm;@">
                  <c:v>44438</c:v>
                </c:pt>
                <c:pt idx="73" formatCode="[$-409]d\-mmm;@">
                  <c:v>44439</c:v>
                </c:pt>
                <c:pt idx="74" formatCode="[$-409]d\-mmm;@">
                  <c:v>44440</c:v>
                </c:pt>
                <c:pt idx="75" formatCode="[$-409]d\-mmm;@">
                  <c:v>44441</c:v>
                </c:pt>
              </c:numCache>
            </c:numRef>
          </c:cat>
          <c:val>
            <c:numRef>
              <c:f>Sheet1!$B$2:$B$77</c:f>
              <c:numCache>
                <c:formatCode>General</c:formatCode>
                <c:ptCount val="76"/>
                <c:pt idx="62">
                  <c:v>2220</c:v>
                </c:pt>
                <c:pt idx="63">
                  <c:v>2280</c:v>
                </c:pt>
                <c:pt idx="64">
                  <c:v>2151</c:v>
                </c:pt>
                <c:pt idx="65">
                  <c:v>2113</c:v>
                </c:pt>
                <c:pt idx="66">
                  <c:v>2246</c:v>
                </c:pt>
                <c:pt idx="67">
                  <c:v>2271</c:v>
                </c:pt>
                <c:pt idx="68">
                  <c:v>2507</c:v>
                </c:pt>
                <c:pt idx="69">
                  <c:v>2577</c:v>
                </c:pt>
                <c:pt idx="70">
                  <c:v>2699</c:v>
                </c:pt>
                <c:pt idx="71">
                  <c:v>2798</c:v>
                </c:pt>
                <c:pt idx="72">
                  <c:v>2806</c:v>
                </c:pt>
                <c:pt idx="73">
                  <c:v>2796</c:v>
                </c:pt>
                <c:pt idx="74">
                  <c:v>2796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9E-41FC-9B24-42035504A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6663183"/>
        <c:axId val="1786656111"/>
      </c:lineChart>
      <c:dateAx>
        <c:axId val="1786663183"/>
        <c:scaling>
          <c:orientation val="minMax"/>
          <c:max val="44444"/>
          <c:min val="44427"/>
        </c:scaling>
        <c:delete val="0"/>
        <c:axPos val="b"/>
        <c:numFmt formatCode="[$-409]d\-mmm;@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656111"/>
        <c:crosses val="autoZero"/>
        <c:auto val="0"/>
        <c:lblOffset val="100"/>
        <c:baseTimeUnit val="days"/>
      </c:dateAx>
      <c:valAx>
        <c:axId val="1786656111"/>
        <c:scaling>
          <c:orientation val="minMax"/>
          <c:max val="36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663183"/>
        <c:crossesAt val="43845"/>
        <c:crossBetween val="between"/>
        <c:majorUnit val="200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4485906652973E-2"/>
          <c:y val="2.66481327989436E-2"/>
          <c:w val="0.9361551409334703"/>
          <c:h val="0.8421412910861639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ln w="3810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chemeClr val="tx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cat>
            <c:numRef>
              <c:f>Sheet1!$A$2:$A$94</c:f>
              <c:numCache>
                <c:formatCode>d\-mmm</c:formatCode>
                <c:ptCount val="93"/>
                <c:pt idx="0">
                  <c:v>44348</c:v>
                </c:pt>
                <c:pt idx="1">
                  <c:v>44349</c:v>
                </c:pt>
                <c:pt idx="2">
                  <c:v>44350</c:v>
                </c:pt>
                <c:pt idx="3">
                  <c:v>44351</c:v>
                </c:pt>
                <c:pt idx="4">
                  <c:v>44352</c:v>
                </c:pt>
                <c:pt idx="5">
                  <c:v>44353</c:v>
                </c:pt>
                <c:pt idx="6">
                  <c:v>44354</c:v>
                </c:pt>
                <c:pt idx="7">
                  <c:v>44355</c:v>
                </c:pt>
                <c:pt idx="8">
                  <c:v>44356</c:v>
                </c:pt>
                <c:pt idx="9">
                  <c:v>44357</c:v>
                </c:pt>
                <c:pt idx="10">
                  <c:v>44358</c:v>
                </c:pt>
                <c:pt idx="11">
                  <c:v>44359</c:v>
                </c:pt>
                <c:pt idx="12">
                  <c:v>44360</c:v>
                </c:pt>
                <c:pt idx="13">
                  <c:v>44361</c:v>
                </c:pt>
                <c:pt idx="14">
                  <c:v>44362</c:v>
                </c:pt>
                <c:pt idx="15">
                  <c:v>44363</c:v>
                </c:pt>
                <c:pt idx="16">
                  <c:v>44364</c:v>
                </c:pt>
                <c:pt idx="17">
                  <c:v>44365</c:v>
                </c:pt>
                <c:pt idx="18">
                  <c:v>44366</c:v>
                </c:pt>
                <c:pt idx="19">
                  <c:v>44367</c:v>
                </c:pt>
                <c:pt idx="20">
                  <c:v>44368</c:v>
                </c:pt>
                <c:pt idx="21">
                  <c:v>44369</c:v>
                </c:pt>
                <c:pt idx="22">
                  <c:v>44370</c:v>
                </c:pt>
                <c:pt idx="23" formatCode="[$-409]d\-mmm;@">
                  <c:v>44371</c:v>
                </c:pt>
                <c:pt idx="24" formatCode="[$-409]d\-mmm;@">
                  <c:v>44372</c:v>
                </c:pt>
                <c:pt idx="25" formatCode="[$-409]d\-mmm;@">
                  <c:v>44373</c:v>
                </c:pt>
                <c:pt idx="26" formatCode="[$-409]d\-mmm;@">
                  <c:v>44374</c:v>
                </c:pt>
                <c:pt idx="27" formatCode="[$-409]d\-mmm;@">
                  <c:v>44375</c:v>
                </c:pt>
                <c:pt idx="28" formatCode="[$-409]d\-mmm;@">
                  <c:v>44376</c:v>
                </c:pt>
                <c:pt idx="29" formatCode="[$-409]d\-mmm;@">
                  <c:v>44377</c:v>
                </c:pt>
                <c:pt idx="30" formatCode="[$-409]d\-mmm;@">
                  <c:v>44378</c:v>
                </c:pt>
                <c:pt idx="31" formatCode="[$-409]d\-mmm;@">
                  <c:v>44379</c:v>
                </c:pt>
                <c:pt idx="32" formatCode="[$-409]d\-mmm;@">
                  <c:v>44380</c:v>
                </c:pt>
                <c:pt idx="33" formatCode="[$-409]d\-mmm;@">
                  <c:v>44381</c:v>
                </c:pt>
                <c:pt idx="34" formatCode="[$-409]d\-mmm;@">
                  <c:v>44382</c:v>
                </c:pt>
                <c:pt idx="35" formatCode="[$-409]d\-mmm;@">
                  <c:v>44383</c:v>
                </c:pt>
                <c:pt idx="36" formatCode="[$-409]d\-mmm;@">
                  <c:v>44384</c:v>
                </c:pt>
                <c:pt idx="37" formatCode="[$-409]d\-mmm;@">
                  <c:v>44385</c:v>
                </c:pt>
                <c:pt idx="38" formatCode="[$-409]d\-mmm;@">
                  <c:v>44386</c:v>
                </c:pt>
                <c:pt idx="39" formatCode="[$-409]d\-mmm;@">
                  <c:v>44387</c:v>
                </c:pt>
                <c:pt idx="40" formatCode="[$-409]d\-mmm;@">
                  <c:v>44388</c:v>
                </c:pt>
                <c:pt idx="41" formatCode="[$-409]d\-mmm;@">
                  <c:v>44389</c:v>
                </c:pt>
                <c:pt idx="42" formatCode="[$-409]d\-mmm;@">
                  <c:v>44390</c:v>
                </c:pt>
                <c:pt idx="43" formatCode="[$-409]d\-mmm;@">
                  <c:v>44391</c:v>
                </c:pt>
                <c:pt idx="44" formatCode="[$-409]d\-mmm;@">
                  <c:v>44392</c:v>
                </c:pt>
                <c:pt idx="45" formatCode="[$-409]d\-mmm;@">
                  <c:v>44393</c:v>
                </c:pt>
                <c:pt idx="46" formatCode="[$-409]d\-mmm;@">
                  <c:v>44394</c:v>
                </c:pt>
                <c:pt idx="47" formatCode="[$-409]d\-mmm;@">
                  <c:v>44395</c:v>
                </c:pt>
                <c:pt idx="48" formatCode="[$-409]d\-mmm;@">
                  <c:v>44396</c:v>
                </c:pt>
                <c:pt idx="49" formatCode="[$-409]d\-mmm;@">
                  <c:v>44397</c:v>
                </c:pt>
                <c:pt idx="50" formatCode="[$-409]d\-mmm;@">
                  <c:v>44398</c:v>
                </c:pt>
                <c:pt idx="51" formatCode="[$-409]d\-mmm;@">
                  <c:v>44399</c:v>
                </c:pt>
                <c:pt idx="52" formatCode="[$-409]d\-mmm;@">
                  <c:v>44400</c:v>
                </c:pt>
                <c:pt idx="53" formatCode="[$-409]d\-mmm;@">
                  <c:v>44401</c:v>
                </c:pt>
                <c:pt idx="54" formatCode="[$-409]d\-mmm;@">
                  <c:v>44402</c:v>
                </c:pt>
                <c:pt idx="55" formatCode="[$-409]d\-mmm;@">
                  <c:v>44403</c:v>
                </c:pt>
                <c:pt idx="56" formatCode="[$-409]d\-mmm;@">
                  <c:v>44404</c:v>
                </c:pt>
                <c:pt idx="57" formatCode="[$-409]d\-mmm;@">
                  <c:v>44405</c:v>
                </c:pt>
                <c:pt idx="58" formatCode="[$-409]d\-mmm;@">
                  <c:v>44406</c:v>
                </c:pt>
                <c:pt idx="59" formatCode="[$-409]d\-mmm;@">
                  <c:v>44407</c:v>
                </c:pt>
                <c:pt idx="60" formatCode="[$-409]d\-mmm;@">
                  <c:v>44408</c:v>
                </c:pt>
                <c:pt idx="61" formatCode="[$-409]d\-mmm;@">
                  <c:v>44409</c:v>
                </c:pt>
                <c:pt idx="62" formatCode="[$-409]d\-mmm;@">
                  <c:v>44410</c:v>
                </c:pt>
                <c:pt idx="63" formatCode="[$-409]d\-mmm;@">
                  <c:v>44411</c:v>
                </c:pt>
                <c:pt idx="64" formatCode="[$-409]d\-mmm;@">
                  <c:v>44412</c:v>
                </c:pt>
                <c:pt idx="65" formatCode="[$-409]d\-mmm;@">
                  <c:v>44413</c:v>
                </c:pt>
                <c:pt idx="66" formatCode="[$-409]d\-mmm;@">
                  <c:v>44414</c:v>
                </c:pt>
                <c:pt idx="67" formatCode="[$-409]d\-mmm;@">
                  <c:v>44415</c:v>
                </c:pt>
                <c:pt idx="68" formatCode="[$-409]d\-mmm;@">
                  <c:v>44416</c:v>
                </c:pt>
                <c:pt idx="69" formatCode="[$-409]d\-mmm;@">
                  <c:v>44417</c:v>
                </c:pt>
                <c:pt idx="70" formatCode="[$-409]d\-mmm;@">
                  <c:v>44418</c:v>
                </c:pt>
                <c:pt idx="71" formatCode="[$-409]d\-mmm;@">
                  <c:v>44419</c:v>
                </c:pt>
                <c:pt idx="72" formatCode="[$-409]d\-mmm;@">
                  <c:v>44420</c:v>
                </c:pt>
                <c:pt idx="73" formatCode="[$-409]d\-mmm;@">
                  <c:v>44421</c:v>
                </c:pt>
                <c:pt idx="74" formatCode="[$-409]d\-mmm;@">
                  <c:v>44422</c:v>
                </c:pt>
                <c:pt idx="75" formatCode="[$-409]d\-mmm;@">
                  <c:v>44423</c:v>
                </c:pt>
                <c:pt idx="76" formatCode="[$-409]d\-mmm;@">
                  <c:v>44424</c:v>
                </c:pt>
                <c:pt idx="77" formatCode="[$-409]d\-mmm;@">
                  <c:v>44425</c:v>
                </c:pt>
                <c:pt idx="78" formatCode="[$-409]d\-mmm;@">
                  <c:v>44426</c:v>
                </c:pt>
                <c:pt idx="79" formatCode="[$-409]d\-mmm;@">
                  <c:v>44427</c:v>
                </c:pt>
                <c:pt idx="80" formatCode="[$-409]d\-mmm;@">
                  <c:v>44428</c:v>
                </c:pt>
                <c:pt idx="81" formatCode="[$-409]d\-mmm;@">
                  <c:v>44429</c:v>
                </c:pt>
                <c:pt idx="82" formatCode="[$-409]d\-mmm;@">
                  <c:v>44430</c:v>
                </c:pt>
                <c:pt idx="83" formatCode="[$-409]d\-mmm;@">
                  <c:v>44431</c:v>
                </c:pt>
                <c:pt idx="84" formatCode="[$-409]d\-mmm;@">
                  <c:v>44432</c:v>
                </c:pt>
                <c:pt idx="85" formatCode="[$-409]d\-mmm;@">
                  <c:v>44433</c:v>
                </c:pt>
                <c:pt idx="86" formatCode="[$-409]d\-mmm;@">
                  <c:v>44434</c:v>
                </c:pt>
                <c:pt idx="87" formatCode="[$-409]d\-mmm;@">
                  <c:v>44435</c:v>
                </c:pt>
                <c:pt idx="88" formatCode="[$-409]d\-mmm;@">
                  <c:v>44436</c:v>
                </c:pt>
                <c:pt idx="89" formatCode="[$-409]d\-mmm;@">
                  <c:v>44437</c:v>
                </c:pt>
                <c:pt idx="90" formatCode="[$-409]d\-mmm;@">
                  <c:v>44438</c:v>
                </c:pt>
                <c:pt idx="91" formatCode="[$-409]d\-mmm;@">
                  <c:v>44439</c:v>
                </c:pt>
                <c:pt idx="92" formatCode="[$-409]d\-mmm;@">
                  <c:v>44440</c:v>
                </c:pt>
              </c:numCache>
            </c:numRef>
          </c:cat>
          <c:val>
            <c:numRef>
              <c:f>Sheet1!$B$2:$B$94</c:f>
              <c:numCache>
                <c:formatCode>0</c:formatCode>
                <c:ptCount val="93"/>
                <c:pt idx="0">
                  <c:v>123.71428571428571</c:v>
                </c:pt>
                <c:pt idx="1">
                  <c:v>112.71428571428571</c:v>
                </c:pt>
                <c:pt idx="2">
                  <c:v>109.57142857142857</c:v>
                </c:pt>
                <c:pt idx="3">
                  <c:v>110.71428571428571</c:v>
                </c:pt>
                <c:pt idx="4">
                  <c:v>101</c:v>
                </c:pt>
                <c:pt idx="5">
                  <c:v>100.28571428571429</c:v>
                </c:pt>
                <c:pt idx="6">
                  <c:v>98.714285714285708</c:v>
                </c:pt>
                <c:pt idx="7">
                  <c:v>103.85714285714286</c:v>
                </c:pt>
                <c:pt idx="8">
                  <c:v>115.57142857142857</c:v>
                </c:pt>
                <c:pt idx="9">
                  <c:v>116.57142857142857</c:v>
                </c:pt>
                <c:pt idx="10">
                  <c:v>120.28571428571429</c:v>
                </c:pt>
                <c:pt idx="11">
                  <c:v>133.71428571428572</c:v>
                </c:pt>
                <c:pt idx="12">
                  <c:v>141.28571428571428</c:v>
                </c:pt>
                <c:pt idx="13">
                  <c:v>142</c:v>
                </c:pt>
                <c:pt idx="14">
                  <c:v>137</c:v>
                </c:pt>
                <c:pt idx="15">
                  <c:v>150.14285714285714</c:v>
                </c:pt>
                <c:pt idx="16">
                  <c:v>162.57142857142858</c:v>
                </c:pt>
                <c:pt idx="17">
                  <c:v>163</c:v>
                </c:pt>
                <c:pt idx="18">
                  <c:v>155.28571428571428</c:v>
                </c:pt>
                <c:pt idx="19">
                  <c:v>150</c:v>
                </c:pt>
                <c:pt idx="20">
                  <c:v>157.42857142857142</c:v>
                </c:pt>
                <c:pt idx="21">
                  <c:v>174.14285714285714</c:v>
                </c:pt>
                <c:pt idx="22">
                  <c:v>181.14285714285714</c:v>
                </c:pt>
                <c:pt idx="23">
                  <c:v>190</c:v>
                </c:pt>
                <c:pt idx="24">
                  <c:v>196</c:v>
                </c:pt>
                <c:pt idx="25">
                  <c:v>203</c:v>
                </c:pt>
                <c:pt idx="26">
                  <c:v>209</c:v>
                </c:pt>
                <c:pt idx="27">
                  <c:v>215</c:v>
                </c:pt>
                <c:pt idx="28">
                  <c:v>204</c:v>
                </c:pt>
                <c:pt idx="29">
                  <c:v>205</c:v>
                </c:pt>
                <c:pt idx="30">
                  <c:v>213</c:v>
                </c:pt>
                <c:pt idx="31">
                  <c:v>225</c:v>
                </c:pt>
                <c:pt idx="32">
                  <c:v>249</c:v>
                </c:pt>
                <c:pt idx="33">
                  <c:v>247</c:v>
                </c:pt>
                <c:pt idx="34">
                  <c:v>245</c:v>
                </c:pt>
                <c:pt idx="35">
                  <c:v>278</c:v>
                </c:pt>
                <c:pt idx="36">
                  <c:v>261</c:v>
                </c:pt>
                <c:pt idx="37">
                  <c:v>279</c:v>
                </c:pt>
                <c:pt idx="38">
                  <c:v>314</c:v>
                </c:pt>
                <c:pt idx="39">
                  <c:v>349</c:v>
                </c:pt>
                <c:pt idx="40">
                  <c:v>367</c:v>
                </c:pt>
                <c:pt idx="41">
                  <c:v>384</c:v>
                </c:pt>
                <c:pt idx="42">
                  <c:v>364</c:v>
                </c:pt>
                <c:pt idx="43">
                  <c:v>497</c:v>
                </c:pt>
                <c:pt idx="44">
                  <c:v>532</c:v>
                </c:pt>
                <c:pt idx="45">
                  <c:v>561</c:v>
                </c:pt>
                <c:pt idx="46">
                  <c:v>586</c:v>
                </c:pt>
                <c:pt idx="47">
                  <c:v>655</c:v>
                </c:pt>
                <c:pt idx="48">
                  <c:v>691</c:v>
                </c:pt>
                <c:pt idx="49">
                  <c:v>733</c:v>
                </c:pt>
                <c:pt idx="50">
                  <c:v>750</c:v>
                </c:pt>
                <c:pt idx="51">
                  <c:v>875</c:v>
                </c:pt>
                <c:pt idx="52">
                  <c:v>938</c:v>
                </c:pt>
                <c:pt idx="53">
                  <c:v>1014</c:v>
                </c:pt>
                <c:pt idx="54">
                  <c:v>1121</c:v>
                </c:pt>
                <c:pt idx="55">
                  <c:v>1159</c:v>
                </c:pt>
                <c:pt idx="56">
                  <c:v>1197</c:v>
                </c:pt>
                <c:pt idx="57">
                  <c:v>1236</c:v>
                </c:pt>
                <c:pt idx="58">
                  <c:v>1268</c:v>
                </c:pt>
                <c:pt idx="59">
                  <c:v>1351</c:v>
                </c:pt>
                <c:pt idx="60">
                  <c:v>1495</c:v>
                </c:pt>
                <c:pt idx="61">
                  <c:v>1548</c:v>
                </c:pt>
                <c:pt idx="62">
                  <c:v>1627</c:v>
                </c:pt>
                <c:pt idx="63">
                  <c:v>1657</c:v>
                </c:pt>
                <c:pt idx="64">
                  <c:v>1755</c:v>
                </c:pt>
                <c:pt idx="65">
                  <c:v>1832</c:v>
                </c:pt>
                <c:pt idx="66">
                  <c:v>1907</c:v>
                </c:pt>
                <c:pt idx="67">
                  <c:v>1912</c:v>
                </c:pt>
                <c:pt idx="68">
                  <c:v>1964</c:v>
                </c:pt>
                <c:pt idx="69">
                  <c:v>2011</c:v>
                </c:pt>
                <c:pt idx="70">
                  <c:v>2025</c:v>
                </c:pt>
                <c:pt idx="71">
                  <c:v>2031</c:v>
                </c:pt>
                <c:pt idx="72">
                  <c:v>2049</c:v>
                </c:pt>
                <c:pt idx="73">
                  <c:v>2122</c:v>
                </c:pt>
                <c:pt idx="74">
                  <c:v>2151</c:v>
                </c:pt>
                <c:pt idx="75">
                  <c:v>2195</c:v>
                </c:pt>
                <c:pt idx="76">
                  <c:v>2213</c:v>
                </c:pt>
                <c:pt idx="77">
                  <c:v>2187</c:v>
                </c:pt>
                <c:pt idx="78">
                  <c:v>2210</c:v>
                </c:pt>
                <c:pt idx="79">
                  <c:v>2215</c:v>
                </c:pt>
                <c:pt idx="80">
                  <c:v>2220</c:v>
                </c:pt>
                <c:pt idx="81">
                  <c:v>2280</c:v>
                </c:pt>
                <c:pt idx="82">
                  <c:v>2151</c:v>
                </c:pt>
                <c:pt idx="83">
                  <c:v>2113</c:v>
                </c:pt>
                <c:pt idx="84">
                  <c:v>2246</c:v>
                </c:pt>
                <c:pt idx="85">
                  <c:v>2271</c:v>
                </c:pt>
                <c:pt idx="86">
                  <c:v>2507</c:v>
                </c:pt>
                <c:pt idx="87">
                  <c:v>2577</c:v>
                </c:pt>
                <c:pt idx="88">
                  <c:v>2699</c:v>
                </c:pt>
                <c:pt idx="89">
                  <c:v>2798</c:v>
                </c:pt>
                <c:pt idx="90">
                  <c:v>2806</c:v>
                </c:pt>
                <c:pt idx="91">
                  <c:v>2796</c:v>
                </c:pt>
                <c:pt idx="92">
                  <c:v>2796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99E-41FC-9B24-42035504AD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86663183"/>
        <c:axId val="1786656111"/>
      </c:lineChart>
      <c:dateAx>
        <c:axId val="1786663183"/>
        <c:scaling>
          <c:orientation val="minMax"/>
          <c:max val="44446"/>
          <c:min val="44354"/>
        </c:scaling>
        <c:delete val="0"/>
        <c:axPos val="b"/>
        <c:numFmt formatCode="d\-mmm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656111"/>
        <c:crosses val="autoZero"/>
        <c:auto val="0"/>
        <c:lblOffset val="100"/>
        <c:baseTimeUnit val="days"/>
      </c:dateAx>
      <c:valAx>
        <c:axId val="1786656111"/>
        <c:scaling>
          <c:orientation val="minMax"/>
          <c:max val="3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6663183"/>
        <c:crossesAt val="43845"/>
        <c:crossBetween val="between"/>
        <c:majorUnit val="200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81108784729811E-2"/>
          <c:y val="4.7620868043668461E-2"/>
          <c:w val="0.92267767915633714"/>
          <c:h val="0.80181863136673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Confirmed COVID-19 Hospitalized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trendline>
            <c:spPr>
              <a:ln w="34925" cap="rnd">
                <a:solidFill>
                  <a:srgbClr val="740000"/>
                </a:solidFill>
                <a:prstDash val="solid"/>
              </a:ln>
              <a:effectLst/>
            </c:spPr>
            <c:trendlineType val="movingAvg"/>
            <c:period val="7"/>
            <c:dispRSqr val="0"/>
            <c:dispEq val="0"/>
          </c:trendline>
          <c:cat>
            <c:numRef>
              <c:f>Sheet1!$A$2:$A$528</c:f>
              <c:numCache>
                <c:formatCode>d\-mmm</c:formatCode>
                <c:ptCount val="527"/>
                <c:pt idx="0">
                  <c:v>43920</c:v>
                </c:pt>
                <c:pt idx="1">
                  <c:v>43921</c:v>
                </c:pt>
                <c:pt idx="2">
                  <c:v>43922</c:v>
                </c:pt>
                <c:pt idx="3">
                  <c:v>43923</c:v>
                </c:pt>
                <c:pt idx="4">
                  <c:v>43924</c:v>
                </c:pt>
                <c:pt idx="5">
                  <c:v>43925</c:v>
                </c:pt>
                <c:pt idx="6">
                  <c:v>43926</c:v>
                </c:pt>
                <c:pt idx="7">
                  <c:v>43927</c:v>
                </c:pt>
                <c:pt idx="8">
                  <c:v>43928</c:v>
                </c:pt>
                <c:pt idx="9">
                  <c:v>43929</c:v>
                </c:pt>
                <c:pt idx="10">
                  <c:v>43930</c:v>
                </c:pt>
                <c:pt idx="11">
                  <c:v>43931</c:v>
                </c:pt>
                <c:pt idx="12">
                  <c:v>43932</c:v>
                </c:pt>
                <c:pt idx="13">
                  <c:v>43933</c:v>
                </c:pt>
                <c:pt idx="14">
                  <c:v>43934</c:v>
                </c:pt>
                <c:pt idx="15">
                  <c:v>43935</c:v>
                </c:pt>
                <c:pt idx="16">
                  <c:v>43936</c:v>
                </c:pt>
                <c:pt idx="17">
                  <c:v>43937</c:v>
                </c:pt>
                <c:pt idx="18">
                  <c:v>43938</c:v>
                </c:pt>
                <c:pt idx="19">
                  <c:v>43939</c:v>
                </c:pt>
                <c:pt idx="20">
                  <c:v>43940</c:v>
                </c:pt>
                <c:pt idx="21">
                  <c:v>43941</c:v>
                </c:pt>
                <c:pt idx="22">
                  <c:v>43942</c:v>
                </c:pt>
                <c:pt idx="23">
                  <c:v>43943</c:v>
                </c:pt>
                <c:pt idx="24">
                  <c:v>43944</c:v>
                </c:pt>
                <c:pt idx="25">
                  <c:v>43945</c:v>
                </c:pt>
                <c:pt idx="26">
                  <c:v>43946</c:v>
                </c:pt>
                <c:pt idx="27">
                  <c:v>43947</c:v>
                </c:pt>
                <c:pt idx="28">
                  <c:v>43948</c:v>
                </c:pt>
                <c:pt idx="29">
                  <c:v>43949</c:v>
                </c:pt>
                <c:pt idx="30">
                  <c:v>43950</c:v>
                </c:pt>
                <c:pt idx="31">
                  <c:v>43951</c:v>
                </c:pt>
                <c:pt idx="32">
                  <c:v>43952</c:v>
                </c:pt>
                <c:pt idx="33">
                  <c:v>43953</c:v>
                </c:pt>
                <c:pt idx="34">
                  <c:v>43954</c:v>
                </c:pt>
                <c:pt idx="35">
                  <c:v>43955</c:v>
                </c:pt>
                <c:pt idx="36">
                  <c:v>43956</c:v>
                </c:pt>
                <c:pt idx="37">
                  <c:v>43957</c:v>
                </c:pt>
                <c:pt idx="38">
                  <c:v>43958</c:v>
                </c:pt>
                <c:pt idx="39">
                  <c:v>43959</c:v>
                </c:pt>
                <c:pt idx="40">
                  <c:v>43960</c:v>
                </c:pt>
                <c:pt idx="41">
                  <c:v>43961</c:v>
                </c:pt>
                <c:pt idx="42">
                  <c:v>43962</c:v>
                </c:pt>
                <c:pt idx="43">
                  <c:v>43963</c:v>
                </c:pt>
                <c:pt idx="44">
                  <c:v>43964</c:v>
                </c:pt>
                <c:pt idx="45">
                  <c:v>43965</c:v>
                </c:pt>
                <c:pt idx="46">
                  <c:v>43966</c:v>
                </c:pt>
                <c:pt idx="47">
                  <c:v>43967</c:v>
                </c:pt>
                <c:pt idx="48">
                  <c:v>43968</c:v>
                </c:pt>
                <c:pt idx="49">
                  <c:v>43969</c:v>
                </c:pt>
                <c:pt idx="50">
                  <c:v>43970</c:v>
                </c:pt>
                <c:pt idx="51">
                  <c:v>43971</c:v>
                </c:pt>
                <c:pt idx="52">
                  <c:v>43972</c:v>
                </c:pt>
                <c:pt idx="53">
                  <c:v>43973</c:v>
                </c:pt>
                <c:pt idx="54">
                  <c:v>43974</c:v>
                </c:pt>
                <c:pt idx="55">
                  <c:v>43975</c:v>
                </c:pt>
                <c:pt idx="56">
                  <c:v>43976</c:v>
                </c:pt>
                <c:pt idx="57">
                  <c:v>43977</c:v>
                </c:pt>
                <c:pt idx="58">
                  <c:v>43978</c:v>
                </c:pt>
                <c:pt idx="59">
                  <c:v>43979</c:v>
                </c:pt>
                <c:pt idx="60">
                  <c:v>43980</c:v>
                </c:pt>
                <c:pt idx="61">
                  <c:v>43981</c:v>
                </c:pt>
                <c:pt idx="62">
                  <c:v>43982</c:v>
                </c:pt>
                <c:pt idx="63">
                  <c:v>43983</c:v>
                </c:pt>
                <c:pt idx="64">
                  <c:v>43984</c:v>
                </c:pt>
                <c:pt idx="65">
                  <c:v>43985</c:v>
                </c:pt>
                <c:pt idx="66">
                  <c:v>43986</c:v>
                </c:pt>
                <c:pt idx="67">
                  <c:v>43987</c:v>
                </c:pt>
                <c:pt idx="68">
                  <c:v>43988</c:v>
                </c:pt>
                <c:pt idx="69">
                  <c:v>43989</c:v>
                </c:pt>
                <c:pt idx="70">
                  <c:v>43990</c:v>
                </c:pt>
                <c:pt idx="71">
                  <c:v>43991</c:v>
                </c:pt>
                <c:pt idx="72">
                  <c:v>43992</c:v>
                </c:pt>
                <c:pt idx="73">
                  <c:v>43993</c:v>
                </c:pt>
                <c:pt idx="74">
                  <c:v>43994</c:v>
                </c:pt>
                <c:pt idx="75">
                  <c:v>43995</c:v>
                </c:pt>
                <c:pt idx="76">
                  <c:v>43996</c:v>
                </c:pt>
                <c:pt idx="77">
                  <c:v>43997</c:v>
                </c:pt>
                <c:pt idx="78">
                  <c:v>43998</c:v>
                </c:pt>
                <c:pt idx="79">
                  <c:v>43999</c:v>
                </c:pt>
                <c:pt idx="80">
                  <c:v>44000</c:v>
                </c:pt>
                <c:pt idx="81">
                  <c:v>44001</c:v>
                </c:pt>
                <c:pt idx="82">
                  <c:v>44002</c:v>
                </c:pt>
                <c:pt idx="83">
                  <c:v>44003</c:v>
                </c:pt>
                <c:pt idx="84">
                  <c:v>44004</c:v>
                </c:pt>
                <c:pt idx="85">
                  <c:v>44005</c:v>
                </c:pt>
                <c:pt idx="86">
                  <c:v>44006</c:v>
                </c:pt>
                <c:pt idx="87">
                  <c:v>44007</c:v>
                </c:pt>
                <c:pt idx="88">
                  <c:v>44008</c:v>
                </c:pt>
                <c:pt idx="89">
                  <c:v>44009</c:v>
                </c:pt>
                <c:pt idx="90">
                  <c:v>44010</c:v>
                </c:pt>
                <c:pt idx="91">
                  <c:v>44011</c:v>
                </c:pt>
                <c:pt idx="92">
                  <c:v>44012</c:v>
                </c:pt>
                <c:pt idx="93">
                  <c:v>44013</c:v>
                </c:pt>
                <c:pt idx="94">
                  <c:v>44014</c:v>
                </c:pt>
                <c:pt idx="95">
                  <c:v>44015</c:v>
                </c:pt>
                <c:pt idx="96">
                  <c:v>44016</c:v>
                </c:pt>
                <c:pt idx="97">
                  <c:v>44017</c:v>
                </c:pt>
                <c:pt idx="98">
                  <c:v>44018</c:v>
                </c:pt>
                <c:pt idx="99">
                  <c:v>44019</c:v>
                </c:pt>
                <c:pt idx="100">
                  <c:v>44020</c:v>
                </c:pt>
                <c:pt idx="101">
                  <c:v>44021</c:v>
                </c:pt>
                <c:pt idx="102">
                  <c:v>44022</c:v>
                </c:pt>
                <c:pt idx="103">
                  <c:v>44023</c:v>
                </c:pt>
                <c:pt idx="104">
                  <c:v>44024</c:v>
                </c:pt>
                <c:pt idx="105">
                  <c:v>44025</c:v>
                </c:pt>
                <c:pt idx="106">
                  <c:v>44026</c:v>
                </c:pt>
                <c:pt idx="107">
                  <c:v>44027</c:v>
                </c:pt>
                <c:pt idx="108">
                  <c:v>44028</c:v>
                </c:pt>
                <c:pt idx="109">
                  <c:v>44029</c:v>
                </c:pt>
                <c:pt idx="110">
                  <c:v>44030</c:v>
                </c:pt>
                <c:pt idx="111">
                  <c:v>44031</c:v>
                </c:pt>
                <c:pt idx="112">
                  <c:v>44032</c:v>
                </c:pt>
                <c:pt idx="113">
                  <c:v>44033</c:v>
                </c:pt>
                <c:pt idx="114">
                  <c:v>44034</c:v>
                </c:pt>
                <c:pt idx="115">
                  <c:v>44035</c:v>
                </c:pt>
                <c:pt idx="116">
                  <c:v>44036</c:v>
                </c:pt>
                <c:pt idx="117">
                  <c:v>44037</c:v>
                </c:pt>
                <c:pt idx="118">
                  <c:v>44038</c:v>
                </c:pt>
                <c:pt idx="119">
                  <c:v>44039</c:v>
                </c:pt>
                <c:pt idx="120">
                  <c:v>44040</c:v>
                </c:pt>
                <c:pt idx="121">
                  <c:v>44041</c:v>
                </c:pt>
                <c:pt idx="122">
                  <c:v>44042</c:v>
                </c:pt>
                <c:pt idx="123">
                  <c:v>44043</c:v>
                </c:pt>
                <c:pt idx="124">
                  <c:v>44044</c:v>
                </c:pt>
                <c:pt idx="125">
                  <c:v>44045</c:v>
                </c:pt>
                <c:pt idx="126">
                  <c:v>44046</c:v>
                </c:pt>
                <c:pt idx="127">
                  <c:v>44047</c:v>
                </c:pt>
                <c:pt idx="128">
                  <c:v>44048</c:v>
                </c:pt>
                <c:pt idx="129">
                  <c:v>44049</c:v>
                </c:pt>
                <c:pt idx="130">
                  <c:v>44050</c:v>
                </c:pt>
                <c:pt idx="131">
                  <c:v>44051</c:v>
                </c:pt>
                <c:pt idx="132">
                  <c:v>44052</c:v>
                </c:pt>
                <c:pt idx="133">
                  <c:v>44053</c:v>
                </c:pt>
                <c:pt idx="134">
                  <c:v>44054</c:v>
                </c:pt>
                <c:pt idx="135">
                  <c:v>44055</c:v>
                </c:pt>
                <c:pt idx="136">
                  <c:v>44056</c:v>
                </c:pt>
                <c:pt idx="137">
                  <c:v>44057</c:v>
                </c:pt>
                <c:pt idx="138">
                  <c:v>44058</c:v>
                </c:pt>
                <c:pt idx="139">
                  <c:v>44059</c:v>
                </c:pt>
                <c:pt idx="140">
                  <c:v>44060</c:v>
                </c:pt>
                <c:pt idx="141">
                  <c:v>44061</c:v>
                </c:pt>
                <c:pt idx="142">
                  <c:v>44062</c:v>
                </c:pt>
                <c:pt idx="143">
                  <c:v>44063</c:v>
                </c:pt>
                <c:pt idx="144">
                  <c:v>44064</c:v>
                </c:pt>
                <c:pt idx="145">
                  <c:v>44065</c:v>
                </c:pt>
                <c:pt idx="146">
                  <c:v>44066</c:v>
                </c:pt>
                <c:pt idx="147">
                  <c:v>44067</c:v>
                </c:pt>
                <c:pt idx="148">
                  <c:v>44068</c:v>
                </c:pt>
                <c:pt idx="149">
                  <c:v>44069</c:v>
                </c:pt>
                <c:pt idx="150">
                  <c:v>44070</c:v>
                </c:pt>
                <c:pt idx="151">
                  <c:v>44071</c:v>
                </c:pt>
                <c:pt idx="152">
                  <c:v>44072</c:v>
                </c:pt>
                <c:pt idx="153">
                  <c:v>44073</c:v>
                </c:pt>
                <c:pt idx="154">
                  <c:v>44074</c:v>
                </c:pt>
                <c:pt idx="155">
                  <c:v>44075</c:v>
                </c:pt>
                <c:pt idx="156">
                  <c:v>44076</c:v>
                </c:pt>
                <c:pt idx="157">
                  <c:v>44077</c:v>
                </c:pt>
                <c:pt idx="158">
                  <c:v>44078</c:v>
                </c:pt>
                <c:pt idx="159">
                  <c:v>44079</c:v>
                </c:pt>
                <c:pt idx="160">
                  <c:v>44080</c:v>
                </c:pt>
                <c:pt idx="161">
                  <c:v>44081</c:v>
                </c:pt>
                <c:pt idx="162">
                  <c:v>44082</c:v>
                </c:pt>
                <c:pt idx="163">
                  <c:v>44083</c:v>
                </c:pt>
                <c:pt idx="164">
                  <c:v>44084</c:v>
                </c:pt>
                <c:pt idx="165">
                  <c:v>44085</c:v>
                </c:pt>
                <c:pt idx="166">
                  <c:v>44086</c:v>
                </c:pt>
                <c:pt idx="167">
                  <c:v>44087</c:v>
                </c:pt>
                <c:pt idx="168">
                  <c:v>44088</c:v>
                </c:pt>
                <c:pt idx="169">
                  <c:v>44089</c:v>
                </c:pt>
                <c:pt idx="170">
                  <c:v>44090</c:v>
                </c:pt>
                <c:pt idx="171">
                  <c:v>44091</c:v>
                </c:pt>
                <c:pt idx="172">
                  <c:v>44092</c:v>
                </c:pt>
                <c:pt idx="173">
                  <c:v>44093</c:v>
                </c:pt>
                <c:pt idx="174">
                  <c:v>44094</c:v>
                </c:pt>
                <c:pt idx="175">
                  <c:v>44095</c:v>
                </c:pt>
                <c:pt idx="176">
                  <c:v>44096</c:v>
                </c:pt>
                <c:pt idx="177">
                  <c:v>44097</c:v>
                </c:pt>
                <c:pt idx="178">
                  <c:v>44098</c:v>
                </c:pt>
                <c:pt idx="179">
                  <c:v>44099</c:v>
                </c:pt>
                <c:pt idx="180">
                  <c:v>44100</c:v>
                </c:pt>
                <c:pt idx="181">
                  <c:v>44101</c:v>
                </c:pt>
                <c:pt idx="182">
                  <c:v>44102</c:v>
                </c:pt>
                <c:pt idx="183">
                  <c:v>44103</c:v>
                </c:pt>
                <c:pt idx="184">
                  <c:v>44104</c:v>
                </c:pt>
                <c:pt idx="185">
                  <c:v>44105</c:v>
                </c:pt>
                <c:pt idx="186">
                  <c:v>44106</c:v>
                </c:pt>
                <c:pt idx="187">
                  <c:v>44107</c:v>
                </c:pt>
                <c:pt idx="188">
                  <c:v>44108</c:v>
                </c:pt>
                <c:pt idx="189">
                  <c:v>44109</c:v>
                </c:pt>
                <c:pt idx="190">
                  <c:v>44110</c:v>
                </c:pt>
                <c:pt idx="191">
                  <c:v>44111</c:v>
                </c:pt>
                <c:pt idx="192">
                  <c:v>44112</c:v>
                </c:pt>
                <c:pt idx="193">
                  <c:v>44113</c:v>
                </c:pt>
                <c:pt idx="194">
                  <c:v>44114</c:v>
                </c:pt>
                <c:pt idx="195">
                  <c:v>44115</c:v>
                </c:pt>
                <c:pt idx="196">
                  <c:v>44116</c:v>
                </c:pt>
                <c:pt idx="197">
                  <c:v>44117</c:v>
                </c:pt>
                <c:pt idx="198">
                  <c:v>44118</c:v>
                </c:pt>
                <c:pt idx="199">
                  <c:v>44119</c:v>
                </c:pt>
                <c:pt idx="200">
                  <c:v>44120</c:v>
                </c:pt>
                <c:pt idx="201">
                  <c:v>44121</c:v>
                </c:pt>
                <c:pt idx="202">
                  <c:v>44122</c:v>
                </c:pt>
                <c:pt idx="203">
                  <c:v>44123</c:v>
                </c:pt>
                <c:pt idx="204">
                  <c:v>44124</c:v>
                </c:pt>
                <c:pt idx="205">
                  <c:v>44125</c:v>
                </c:pt>
                <c:pt idx="206">
                  <c:v>44126</c:v>
                </c:pt>
                <c:pt idx="207">
                  <c:v>44127</c:v>
                </c:pt>
                <c:pt idx="208">
                  <c:v>44128</c:v>
                </c:pt>
                <c:pt idx="209">
                  <c:v>44129</c:v>
                </c:pt>
                <c:pt idx="210">
                  <c:v>44130</c:v>
                </c:pt>
                <c:pt idx="211">
                  <c:v>44131</c:v>
                </c:pt>
                <c:pt idx="212">
                  <c:v>44132</c:v>
                </c:pt>
                <c:pt idx="213">
                  <c:v>44133</c:v>
                </c:pt>
                <c:pt idx="214">
                  <c:v>44134</c:v>
                </c:pt>
                <c:pt idx="215">
                  <c:v>44135</c:v>
                </c:pt>
                <c:pt idx="216">
                  <c:v>44136</c:v>
                </c:pt>
                <c:pt idx="217">
                  <c:v>44137</c:v>
                </c:pt>
                <c:pt idx="218">
                  <c:v>44138</c:v>
                </c:pt>
                <c:pt idx="219">
                  <c:v>44139</c:v>
                </c:pt>
                <c:pt idx="220">
                  <c:v>44140</c:v>
                </c:pt>
                <c:pt idx="221">
                  <c:v>44141</c:v>
                </c:pt>
                <c:pt idx="222">
                  <c:v>44142</c:v>
                </c:pt>
                <c:pt idx="223">
                  <c:v>44143</c:v>
                </c:pt>
                <c:pt idx="224">
                  <c:v>44144</c:v>
                </c:pt>
                <c:pt idx="225">
                  <c:v>44145</c:v>
                </c:pt>
                <c:pt idx="226">
                  <c:v>44146</c:v>
                </c:pt>
                <c:pt idx="227">
                  <c:v>44147</c:v>
                </c:pt>
                <c:pt idx="228">
                  <c:v>44148</c:v>
                </c:pt>
                <c:pt idx="229">
                  <c:v>44149</c:v>
                </c:pt>
                <c:pt idx="230">
                  <c:v>44150</c:v>
                </c:pt>
                <c:pt idx="231">
                  <c:v>44151</c:v>
                </c:pt>
                <c:pt idx="232">
                  <c:v>44152</c:v>
                </c:pt>
                <c:pt idx="233">
                  <c:v>44153</c:v>
                </c:pt>
                <c:pt idx="234">
                  <c:v>44154</c:v>
                </c:pt>
                <c:pt idx="235">
                  <c:v>44155</c:v>
                </c:pt>
                <c:pt idx="236">
                  <c:v>44156</c:v>
                </c:pt>
                <c:pt idx="237">
                  <c:v>44157</c:v>
                </c:pt>
                <c:pt idx="238">
                  <c:v>44158</c:v>
                </c:pt>
                <c:pt idx="239">
                  <c:v>44159</c:v>
                </c:pt>
                <c:pt idx="240">
                  <c:v>44160</c:v>
                </c:pt>
                <c:pt idx="241">
                  <c:v>44161</c:v>
                </c:pt>
                <c:pt idx="242">
                  <c:v>44162</c:v>
                </c:pt>
                <c:pt idx="243">
                  <c:v>44163</c:v>
                </c:pt>
                <c:pt idx="244">
                  <c:v>44164</c:v>
                </c:pt>
                <c:pt idx="245">
                  <c:v>44165</c:v>
                </c:pt>
                <c:pt idx="246">
                  <c:v>44166</c:v>
                </c:pt>
                <c:pt idx="247">
                  <c:v>44167</c:v>
                </c:pt>
                <c:pt idx="248">
                  <c:v>44168</c:v>
                </c:pt>
                <c:pt idx="249">
                  <c:v>44169</c:v>
                </c:pt>
                <c:pt idx="250">
                  <c:v>44170</c:v>
                </c:pt>
                <c:pt idx="251">
                  <c:v>44171</c:v>
                </c:pt>
                <c:pt idx="252">
                  <c:v>44172</c:v>
                </c:pt>
                <c:pt idx="253">
                  <c:v>44173</c:v>
                </c:pt>
                <c:pt idx="254">
                  <c:v>44174</c:v>
                </c:pt>
                <c:pt idx="255">
                  <c:v>44175</c:v>
                </c:pt>
                <c:pt idx="256">
                  <c:v>44176</c:v>
                </c:pt>
                <c:pt idx="257">
                  <c:v>44177</c:v>
                </c:pt>
                <c:pt idx="258">
                  <c:v>44178</c:v>
                </c:pt>
                <c:pt idx="259">
                  <c:v>44179</c:v>
                </c:pt>
                <c:pt idx="260">
                  <c:v>44180</c:v>
                </c:pt>
                <c:pt idx="261">
                  <c:v>44181</c:v>
                </c:pt>
                <c:pt idx="262">
                  <c:v>44182</c:v>
                </c:pt>
                <c:pt idx="263">
                  <c:v>44183</c:v>
                </c:pt>
                <c:pt idx="264">
                  <c:v>44184</c:v>
                </c:pt>
                <c:pt idx="265">
                  <c:v>44185</c:v>
                </c:pt>
                <c:pt idx="266">
                  <c:v>44186</c:v>
                </c:pt>
                <c:pt idx="267">
                  <c:v>44187</c:v>
                </c:pt>
                <c:pt idx="268">
                  <c:v>44188</c:v>
                </c:pt>
                <c:pt idx="269">
                  <c:v>44189</c:v>
                </c:pt>
                <c:pt idx="270">
                  <c:v>44190</c:v>
                </c:pt>
                <c:pt idx="271">
                  <c:v>44191</c:v>
                </c:pt>
                <c:pt idx="272">
                  <c:v>44192</c:v>
                </c:pt>
                <c:pt idx="273">
                  <c:v>44193</c:v>
                </c:pt>
                <c:pt idx="274">
                  <c:v>44194</c:v>
                </c:pt>
                <c:pt idx="275">
                  <c:v>44195</c:v>
                </c:pt>
                <c:pt idx="276">
                  <c:v>44196</c:v>
                </c:pt>
                <c:pt idx="277">
                  <c:v>43831</c:v>
                </c:pt>
                <c:pt idx="278">
                  <c:v>43832</c:v>
                </c:pt>
                <c:pt idx="279">
                  <c:v>43833</c:v>
                </c:pt>
                <c:pt idx="280">
                  <c:v>44200</c:v>
                </c:pt>
                <c:pt idx="281">
                  <c:v>44201</c:v>
                </c:pt>
                <c:pt idx="282">
                  <c:v>44202</c:v>
                </c:pt>
                <c:pt idx="283">
                  <c:v>44203</c:v>
                </c:pt>
                <c:pt idx="284">
                  <c:v>44204</c:v>
                </c:pt>
                <c:pt idx="285">
                  <c:v>44205</c:v>
                </c:pt>
                <c:pt idx="286">
                  <c:v>44206</c:v>
                </c:pt>
                <c:pt idx="287">
                  <c:v>44207</c:v>
                </c:pt>
                <c:pt idx="288">
                  <c:v>44208</c:v>
                </c:pt>
                <c:pt idx="289">
                  <c:v>44209</c:v>
                </c:pt>
                <c:pt idx="290">
                  <c:v>44210</c:v>
                </c:pt>
                <c:pt idx="291">
                  <c:v>44211</c:v>
                </c:pt>
                <c:pt idx="292">
                  <c:v>44212</c:v>
                </c:pt>
                <c:pt idx="293">
                  <c:v>44213</c:v>
                </c:pt>
                <c:pt idx="294">
                  <c:v>44214</c:v>
                </c:pt>
                <c:pt idx="295">
                  <c:v>44215</c:v>
                </c:pt>
                <c:pt idx="296">
                  <c:v>44216</c:v>
                </c:pt>
                <c:pt idx="297">
                  <c:v>44217</c:v>
                </c:pt>
                <c:pt idx="298">
                  <c:v>44218</c:v>
                </c:pt>
                <c:pt idx="299">
                  <c:v>44219</c:v>
                </c:pt>
                <c:pt idx="300">
                  <c:v>44220</c:v>
                </c:pt>
                <c:pt idx="301">
                  <c:v>44221</c:v>
                </c:pt>
                <c:pt idx="302">
                  <c:v>44222</c:v>
                </c:pt>
                <c:pt idx="303">
                  <c:v>44223</c:v>
                </c:pt>
                <c:pt idx="304">
                  <c:v>44224</c:v>
                </c:pt>
                <c:pt idx="305">
                  <c:v>44225</c:v>
                </c:pt>
                <c:pt idx="306">
                  <c:v>44226</c:v>
                </c:pt>
                <c:pt idx="307">
                  <c:v>44227</c:v>
                </c:pt>
                <c:pt idx="308">
                  <c:v>44228</c:v>
                </c:pt>
                <c:pt idx="309">
                  <c:v>44229</c:v>
                </c:pt>
                <c:pt idx="310">
                  <c:v>44230</c:v>
                </c:pt>
                <c:pt idx="311">
                  <c:v>44231</c:v>
                </c:pt>
                <c:pt idx="312">
                  <c:v>44232</c:v>
                </c:pt>
                <c:pt idx="313">
                  <c:v>44233</c:v>
                </c:pt>
                <c:pt idx="314">
                  <c:v>44234</c:v>
                </c:pt>
                <c:pt idx="315">
                  <c:v>44235</c:v>
                </c:pt>
                <c:pt idx="316">
                  <c:v>44236</c:v>
                </c:pt>
                <c:pt idx="317">
                  <c:v>44237</c:v>
                </c:pt>
                <c:pt idx="318">
                  <c:v>44238</c:v>
                </c:pt>
                <c:pt idx="319">
                  <c:v>44239</c:v>
                </c:pt>
                <c:pt idx="320">
                  <c:v>44240</c:v>
                </c:pt>
                <c:pt idx="321">
                  <c:v>44241</c:v>
                </c:pt>
                <c:pt idx="322">
                  <c:v>44242</c:v>
                </c:pt>
                <c:pt idx="323">
                  <c:v>44243</c:v>
                </c:pt>
                <c:pt idx="324">
                  <c:v>44244</c:v>
                </c:pt>
                <c:pt idx="325">
                  <c:v>44245</c:v>
                </c:pt>
                <c:pt idx="326">
                  <c:v>44246</c:v>
                </c:pt>
                <c:pt idx="327">
                  <c:v>44247</c:v>
                </c:pt>
                <c:pt idx="328">
                  <c:v>44248</c:v>
                </c:pt>
                <c:pt idx="329">
                  <c:v>44249</c:v>
                </c:pt>
                <c:pt idx="330">
                  <c:v>44250</c:v>
                </c:pt>
                <c:pt idx="331">
                  <c:v>44251</c:v>
                </c:pt>
                <c:pt idx="332">
                  <c:v>44252</c:v>
                </c:pt>
                <c:pt idx="333">
                  <c:v>44253</c:v>
                </c:pt>
                <c:pt idx="334">
                  <c:v>44254</c:v>
                </c:pt>
                <c:pt idx="335">
                  <c:v>44255</c:v>
                </c:pt>
                <c:pt idx="336">
                  <c:v>44256</c:v>
                </c:pt>
                <c:pt idx="337">
                  <c:v>44257</c:v>
                </c:pt>
                <c:pt idx="338">
                  <c:v>44258</c:v>
                </c:pt>
                <c:pt idx="339">
                  <c:v>44259</c:v>
                </c:pt>
                <c:pt idx="340">
                  <c:v>44260</c:v>
                </c:pt>
                <c:pt idx="341">
                  <c:v>44261</c:v>
                </c:pt>
                <c:pt idx="342">
                  <c:v>44262</c:v>
                </c:pt>
                <c:pt idx="343">
                  <c:v>44263</c:v>
                </c:pt>
                <c:pt idx="344">
                  <c:v>44264</c:v>
                </c:pt>
                <c:pt idx="345">
                  <c:v>44265</c:v>
                </c:pt>
                <c:pt idx="346">
                  <c:v>44266</c:v>
                </c:pt>
                <c:pt idx="347">
                  <c:v>44267</c:v>
                </c:pt>
                <c:pt idx="348">
                  <c:v>44268</c:v>
                </c:pt>
                <c:pt idx="349">
                  <c:v>44269</c:v>
                </c:pt>
                <c:pt idx="350">
                  <c:v>44270</c:v>
                </c:pt>
                <c:pt idx="351">
                  <c:v>44271</c:v>
                </c:pt>
                <c:pt idx="352">
                  <c:v>44272</c:v>
                </c:pt>
                <c:pt idx="353">
                  <c:v>44273</c:v>
                </c:pt>
                <c:pt idx="354">
                  <c:v>44274</c:v>
                </c:pt>
                <c:pt idx="355">
                  <c:v>44275</c:v>
                </c:pt>
                <c:pt idx="356">
                  <c:v>44276</c:v>
                </c:pt>
                <c:pt idx="357">
                  <c:v>44277</c:v>
                </c:pt>
                <c:pt idx="358">
                  <c:v>44278</c:v>
                </c:pt>
                <c:pt idx="359">
                  <c:v>44279</c:v>
                </c:pt>
                <c:pt idx="360">
                  <c:v>44280</c:v>
                </c:pt>
                <c:pt idx="361">
                  <c:v>44281</c:v>
                </c:pt>
                <c:pt idx="362">
                  <c:v>44282</c:v>
                </c:pt>
                <c:pt idx="363">
                  <c:v>44283</c:v>
                </c:pt>
                <c:pt idx="364">
                  <c:v>44284</c:v>
                </c:pt>
                <c:pt idx="365">
                  <c:v>44285</c:v>
                </c:pt>
                <c:pt idx="366">
                  <c:v>44286</c:v>
                </c:pt>
                <c:pt idx="367">
                  <c:v>44287</c:v>
                </c:pt>
                <c:pt idx="368">
                  <c:v>44288</c:v>
                </c:pt>
                <c:pt idx="369">
                  <c:v>44289</c:v>
                </c:pt>
                <c:pt idx="370">
                  <c:v>44290</c:v>
                </c:pt>
                <c:pt idx="371">
                  <c:v>44291</c:v>
                </c:pt>
                <c:pt idx="372">
                  <c:v>44292</c:v>
                </c:pt>
                <c:pt idx="373">
                  <c:v>44293</c:v>
                </c:pt>
                <c:pt idx="374">
                  <c:v>44294</c:v>
                </c:pt>
                <c:pt idx="375">
                  <c:v>44295</c:v>
                </c:pt>
                <c:pt idx="376">
                  <c:v>44296</c:v>
                </c:pt>
                <c:pt idx="377">
                  <c:v>44297</c:v>
                </c:pt>
                <c:pt idx="378">
                  <c:v>44298</c:v>
                </c:pt>
                <c:pt idx="379">
                  <c:v>44299</c:v>
                </c:pt>
                <c:pt idx="380">
                  <c:v>44300</c:v>
                </c:pt>
                <c:pt idx="381">
                  <c:v>44301</c:v>
                </c:pt>
                <c:pt idx="382">
                  <c:v>44302</c:v>
                </c:pt>
                <c:pt idx="383">
                  <c:v>44303</c:v>
                </c:pt>
                <c:pt idx="384">
                  <c:v>44304</c:v>
                </c:pt>
                <c:pt idx="385">
                  <c:v>44305</c:v>
                </c:pt>
                <c:pt idx="386">
                  <c:v>44306</c:v>
                </c:pt>
                <c:pt idx="387">
                  <c:v>44307</c:v>
                </c:pt>
                <c:pt idx="388">
                  <c:v>44308</c:v>
                </c:pt>
                <c:pt idx="389">
                  <c:v>44309</c:v>
                </c:pt>
                <c:pt idx="390">
                  <c:v>44310</c:v>
                </c:pt>
                <c:pt idx="391">
                  <c:v>44311</c:v>
                </c:pt>
                <c:pt idx="392">
                  <c:v>44312</c:v>
                </c:pt>
                <c:pt idx="393">
                  <c:v>44313</c:v>
                </c:pt>
                <c:pt idx="394">
                  <c:v>44314</c:v>
                </c:pt>
                <c:pt idx="395">
                  <c:v>44315</c:v>
                </c:pt>
                <c:pt idx="396">
                  <c:v>44316</c:v>
                </c:pt>
                <c:pt idx="397">
                  <c:v>44317</c:v>
                </c:pt>
                <c:pt idx="398">
                  <c:v>44318</c:v>
                </c:pt>
                <c:pt idx="399">
                  <c:v>44319</c:v>
                </c:pt>
                <c:pt idx="400">
                  <c:v>44320</c:v>
                </c:pt>
                <c:pt idx="401">
                  <c:v>44321</c:v>
                </c:pt>
                <c:pt idx="402">
                  <c:v>44322</c:v>
                </c:pt>
                <c:pt idx="403">
                  <c:v>44323</c:v>
                </c:pt>
                <c:pt idx="404">
                  <c:v>44324</c:v>
                </c:pt>
                <c:pt idx="405">
                  <c:v>44325</c:v>
                </c:pt>
                <c:pt idx="406">
                  <c:v>44326</c:v>
                </c:pt>
                <c:pt idx="407">
                  <c:v>44327</c:v>
                </c:pt>
                <c:pt idx="408">
                  <c:v>44328</c:v>
                </c:pt>
                <c:pt idx="409">
                  <c:v>44329</c:v>
                </c:pt>
                <c:pt idx="410">
                  <c:v>44330</c:v>
                </c:pt>
                <c:pt idx="411">
                  <c:v>44331</c:v>
                </c:pt>
                <c:pt idx="412">
                  <c:v>44332</c:v>
                </c:pt>
                <c:pt idx="413">
                  <c:v>44333</c:v>
                </c:pt>
                <c:pt idx="414">
                  <c:v>44334</c:v>
                </c:pt>
                <c:pt idx="415">
                  <c:v>44335</c:v>
                </c:pt>
                <c:pt idx="416">
                  <c:v>44336</c:v>
                </c:pt>
                <c:pt idx="417">
                  <c:v>44337</c:v>
                </c:pt>
                <c:pt idx="418">
                  <c:v>44338</c:v>
                </c:pt>
                <c:pt idx="419">
                  <c:v>44339</c:v>
                </c:pt>
                <c:pt idx="420">
                  <c:v>44340</c:v>
                </c:pt>
                <c:pt idx="421">
                  <c:v>44341</c:v>
                </c:pt>
                <c:pt idx="422">
                  <c:v>44342</c:v>
                </c:pt>
                <c:pt idx="423">
                  <c:v>44343</c:v>
                </c:pt>
                <c:pt idx="424">
                  <c:v>44344</c:v>
                </c:pt>
                <c:pt idx="425">
                  <c:v>44345</c:v>
                </c:pt>
                <c:pt idx="426">
                  <c:v>44346</c:v>
                </c:pt>
                <c:pt idx="427">
                  <c:v>44347</c:v>
                </c:pt>
                <c:pt idx="428">
                  <c:v>44348</c:v>
                </c:pt>
                <c:pt idx="429">
                  <c:v>44349</c:v>
                </c:pt>
                <c:pt idx="430">
                  <c:v>44350</c:v>
                </c:pt>
                <c:pt idx="431">
                  <c:v>44351</c:v>
                </c:pt>
                <c:pt idx="432">
                  <c:v>44352</c:v>
                </c:pt>
                <c:pt idx="433">
                  <c:v>44353</c:v>
                </c:pt>
                <c:pt idx="434">
                  <c:v>44354</c:v>
                </c:pt>
                <c:pt idx="435">
                  <c:v>44355</c:v>
                </c:pt>
                <c:pt idx="436">
                  <c:v>44356</c:v>
                </c:pt>
                <c:pt idx="437">
                  <c:v>44357</c:v>
                </c:pt>
                <c:pt idx="438">
                  <c:v>44358</c:v>
                </c:pt>
                <c:pt idx="439">
                  <c:v>44359</c:v>
                </c:pt>
                <c:pt idx="440">
                  <c:v>44360</c:v>
                </c:pt>
                <c:pt idx="441">
                  <c:v>44361</c:v>
                </c:pt>
                <c:pt idx="442">
                  <c:v>44362</c:v>
                </c:pt>
                <c:pt idx="443">
                  <c:v>44363</c:v>
                </c:pt>
                <c:pt idx="444">
                  <c:v>44364</c:v>
                </c:pt>
                <c:pt idx="445">
                  <c:v>44365</c:v>
                </c:pt>
                <c:pt idx="446">
                  <c:v>44366</c:v>
                </c:pt>
                <c:pt idx="447">
                  <c:v>44367</c:v>
                </c:pt>
                <c:pt idx="448">
                  <c:v>44368</c:v>
                </c:pt>
                <c:pt idx="449">
                  <c:v>44369</c:v>
                </c:pt>
                <c:pt idx="450">
                  <c:v>44370</c:v>
                </c:pt>
                <c:pt idx="451">
                  <c:v>44371</c:v>
                </c:pt>
                <c:pt idx="452">
                  <c:v>44372</c:v>
                </c:pt>
                <c:pt idx="453">
                  <c:v>44373</c:v>
                </c:pt>
                <c:pt idx="454">
                  <c:v>44374</c:v>
                </c:pt>
                <c:pt idx="455">
                  <c:v>44375</c:v>
                </c:pt>
                <c:pt idx="456">
                  <c:v>44376</c:v>
                </c:pt>
                <c:pt idx="457">
                  <c:v>44377</c:v>
                </c:pt>
                <c:pt idx="458">
                  <c:v>44378</c:v>
                </c:pt>
                <c:pt idx="459">
                  <c:v>44379</c:v>
                </c:pt>
                <c:pt idx="460">
                  <c:v>44380</c:v>
                </c:pt>
                <c:pt idx="461">
                  <c:v>44381</c:v>
                </c:pt>
                <c:pt idx="462">
                  <c:v>44382</c:v>
                </c:pt>
                <c:pt idx="463">
                  <c:v>44383</c:v>
                </c:pt>
                <c:pt idx="464">
                  <c:v>44384</c:v>
                </c:pt>
                <c:pt idx="465">
                  <c:v>44385</c:v>
                </c:pt>
                <c:pt idx="466">
                  <c:v>44386</c:v>
                </c:pt>
                <c:pt idx="467">
                  <c:v>44387</c:v>
                </c:pt>
                <c:pt idx="468">
                  <c:v>44388</c:v>
                </c:pt>
                <c:pt idx="469">
                  <c:v>44389</c:v>
                </c:pt>
                <c:pt idx="470">
                  <c:v>44390</c:v>
                </c:pt>
                <c:pt idx="471">
                  <c:v>44391</c:v>
                </c:pt>
                <c:pt idx="472">
                  <c:v>44392</c:v>
                </c:pt>
                <c:pt idx="473">
                  <c:v>44393</c:v>
                </c:pt>
                <c:pt idx="474">
                  <c:v>44394</c:v>
                </c:pt>
                <c:pt idx="475">
                  <c:v>44395</c:v>
                </c:pt>
                <c:pt idx="476">
                  <c:v>44396</c:v>
                </c:pt>
                <c:pt idx="477">
                  <c:v>44397</c:v>
                </c:pt>
                <c:pt idx="478">
                  <c:v>44398</c:v>
                </c:pt>
                <c:pt idx="479">
                  <c:v>44399</c:v>
                </c:pt>
                <c:pt idx="480">
                  <c:v>44400</c:v>
                </c:pt>
                <c:pt idx="481">
                  <c:v>44401</c:v>
                </c:pt>
                <c:pt idx="482">
                  <c:v>44402</c:v>
                </c:pt>
                <c:pt idx="483">
                  <c:v>44403</c:v>
                </c:pt>
                <c:pt idx="484">
                  <c:v>44404</c:v>
                </c:pt>
                <c:pt idx="485">
                  <c:v>44405</c:v>
                </c:pt>
                <c:pt idx="486">
                  <c:v>44406</c:v>
                </c:pt>
                <c:pt idx="487">
                  <c:v>44407</c:v>
                </c:pt>
                <c:pt idx="488">
                  <c:v>44408</c:v>
                </c:pt>
                <c:pt idx="489">
                  <c:v>44409</c:v>
                </c:pt>
                <c:pt idx="490">
                  <c:v>44410</c:v>
                </c:pt>
                <c:pt idx="491">
                  <c:v>44411</c:v>
                </c:pt>
                <c:pt idx="492">
                  <c:v>44412</c:v>
                </c:pt>
                <c:pt idx="493">
                  <c:v>44413</c:v>
                </c:pt>
                <c:pt idx="494">
                  <c:v>44414</c:v>
                </c:pt>
                <c:pt idx="495">
                  <c:v>44415</c:v>
                </c:pt>
                <c:pt idx="496">
                  <c:v>44416</c:v>
                </c:pt>
                <c:pt idx="497">
                  <c:v>44417</c:v>
                </c:pt>
                <c:pt idx="498">
                  <c:v>44418</c:v>
                </c:pt>
                <c:pt idx="499">
                  <c:v>44419</c:v>
                </c:pt>
                <c:pt idx="500">
                  <c:v>44420</c:v>
                </c:pt>
                <c:pt idx="501">
                  <c:v>44421</c:v>
                </c:pt>
                <c:pt idx="502">
                  <c:v>44422</c:v>
                </c:pt>
                <c:pt idx="503">
                  <c:v>44423</c:v>
                </c:pt>
                <c:pt idx="504">
                  <c:v>44424</c:v>
                </c:pt>
                <c:pt idx="505">
                  <c:v>44425</c:v>
                </c:pt>
                <c:pt idx="506">
                  <c:v>44426</c:v>
                </c:pt>
                <c:pt idx="507">
                  <c:v>44427</c:v>
                </c:pt>
                <c:pt idx="508">
                  <c:v>44428</c:v>
                </c:pt>
                <c:pt idx="509">
                  <c:v>44429</c:v>
                </c:pt>
                <c:pt idx="510">
                  <c:v>44430</c:v>
                </c:pt>
                <c:pt idx="511">
                  <c:v>44431</c:v>
                </c:pt>
                <c:pt idx="512">
                  <c:v>44432</c:v>
                </c:pt>
                <c:pt idx="513">
                  <c:v>44433</c:v>
                </c:pt>
                <c:pt idx="514">
                  <c:v>44434</c:v>
                </c:pt>
                <c:pt idx="515">
                  <c:v>44435</c:v>
                </c:pt>
                <c:pt idx="516">
                  <c:v>44436</c:v>
                </c:pt>
                <c:pt idx="517">
                  <c:v>44437</c:v>
                </c:pt>
                <c:pt idx="518">
                  <c:v>44438</c:v>
                </c:pt>
                <c:pt idx="519">
                  <c:v>44439</c:v>
                </c:pt>
                <c:pt idx="520">
                  <c:v>44440</c:v>
                </c:pt>
                <c:pt idx="521">
                  <c:v>44441</c:v>
                </c:pt>
                <c:pt idx="522">
                  <c:v>44442</c:v>
                </c:pt>
                <c:pt idx="523">
                  <c:v>44443</c:v>
                </c:pt>
                <c:pt idx="524">
                  <c:v>44444</c:v>
                </c:pt>
                <c:pt idx="525">
                  <c:v>44445</c:v>
                </c:pt>
                <c:pt idx="526">
                  <c:v>44446</c:v>
                </c:pt>
              </c:numCache>
            </c:numRef>
          </c:cat>
          <c:val>
            <c:numRef>
              <c:f>Sheet1!$B$2:$B$528</c:f>
              <c:numCache>
                <c:formatCode>General</c:formatCode>
                <c:ptCount val="527"/>
                <c:pt idx="0">
                  <c:v>153</c:v>
                </c:pt>
                <c:pt idx="1">
                  <c:v>177</c:v>
                </c:pt>
                <c:pt idx="2">
                  <c:v>174</c:v>
                </c:pt>
                <c:pt idx="3">
                  <c:v>182</c:v>
                </c:pt>
                <c:pt idx="4">
                  <c:v>171</c:v>
                </c:pt>
                <c:pt idx="7">
                  <c:v>161</c:v>
                </c:pt>
                <c:pt idx="8">
                  <c:v>186</c:v>
                </c:pt>
                <c:pt idx="9">
                  <c:v>188</c:v>
                </c:pt>
                <c:pt idx="10">
                  <c:v>186</c:v>
                </c:pt>
                <c:pt idx="11">
                  <c:v>158</c:v>
                </c:pt>
                <c:pt idx="14">
                  <c:v>194</c:v>
                </c:pt>
                <c:pt idx="15">
                  <c:v>179</c:v>
                </c:pt>
                <c:pt idx="16">
                  <c:v>163</c:v>
                </c:pt>
                <c:pt idx="17">
                  <c:v>154</c:v>
                </c:pt>
                <c:pt idx="18">
                  <c:v>145</c:v>
                </c:pt>
                <c:pt idx="21">
                  <c:v>153</c:v>
                </c:pt>
                <c:pt idx="22">
                  <c:v>149</c:v>
                </c:pt>
                <c:pt idx="23">
                  <c:v>135</c:v>
                </c:pt>
                <c:pt idx="24">
                  <c:v>155</c:v>
                </c:pt>
                <c:pt idx="25">
                  <c:v>140</c:v>
                </c:pt>
                <c:pt idx="28">
                  <c:v>140</c:v>
                </c:pt>
                <c:pt idx="29">
                  <c:v>134</c:v>
                </c:pt>
                <c:pt idx="30">
                  <c:v>141</c:v>
                </c:pt>
                <c:pt idx="31">
                  <c:v>123</c:v>
                </c:pt>
                <c:pt idx="32">
                  <c:v>118</c:v>
                </c:pt>
                <c:pt idx="35">
                  <c:v>110</c:v>
                </c:pt>
                <c:pt idx="36">
                  <c:v>122</c:v>
                </c:pt>
                <c:pt idx="37">
                  <c:v>106</c:v>
                </c:pt>
                <c:pt idx="38">
                  <c:v>113</c:v>
                </c:pt>
                <c:pt idx="39">
                  <c:v>89</c:v>
                </c:pt>
                <c:pt idx="42">
                  <c:v>80</c:v>
                </c:pt>
                <c:pt idx="43">
                  <c:v>86</c:v>
                </c:pt>
                <c:pt idx="44">
                  <c:v>88</c:v>
                </c:pt>
                <c:pt idx="45">
                  <c:v>77</c:v>
                </c:pt>
                <c:pt idx="46">
                  <c:v>76</c:v>
                </c:pt>
                <c:pt idx="49">
                  <c:v>63</c:v>
                </c:pt>
                <c:pt idx="50">
                  <c:v>74</c:v>
                </c:pt>
                <c:pt idx="51">
                  <c:v>90</c:v>
                </c:pt>
                <c:pt idx="52">
                  <c:v>84</c:v>
                </c:pt>
                <c:pt idx="53">
                  <c:v>85</c:v>
                </c:pt>
                <c:pt idx="57">
                  <c:v>84</c:v>
                </c:pt>
                <c:pt idx="58">
                  <c:v>81</c:v>
                </c:pt>
                <c:pt idx="59">
                  <c:v>79</c:v>
                </c:pt>
                <c:pt idx="60">
                  <c:v>74</c:v>
                </c:pt>
                <c:pt idx="63">
                  <c:v>69</c:v>
                </c:pt>
                <c:pt idx="64">
                  <c:v>78</c:v>
                </c:pt>
                <c:pt idx="65">
                  <c:v>74</c:v>
                </c:pt>
                <c:pt idx="66">
                  <c:v>78</c:v>
                </c:pt>
                <c:pt idx="67">
                  <c:v>80</c:v>
                </c:pt>
                <c:pt idx="70">
                  <c:v>88</c:v>
                </c:pt>
                <c:pt idx="71">
                  <c:v>89</c:v>
                </c:pt>
                <c:pt idx="72">
                  <c:v>94</c:v>
                </c:pt>
                <c:pt idx="73">
                  <c:v>97</c:v>
                </c:pt>
                <c:pt idx="74">
                  <c:v>86</c:v>
                </c:pt>
                <c:pt idx="77">
                  <c:v>98</c:v>
                </c:pt>
                <c:pt idx="78">
                  <c:v>114</c:v>
                </c:pt>
                <c:pt idx="79">
                  <c:v>115</c:v>
                </c:pt>
                <c:pt idx="80">
                  <c:v>129</c:v>
                </c:pt>
                <c:pt idx="81">
                  <c:v>135</c:v>
                </c:pt>
                <c:pt idx="84">
                  <c:v>181</c:v>
                </c:pt>
                <c:pt idx="85">
                  <c:v>195</c:v>
                </c:pt>
                <c:pt idx="86">
                  <c:v>205</c:v>
                </c:pt>
                <c:pt idx="87">
                  <c:v>211</c:v>
                </c:pt>
                <c:pt idx="88">
                  <c:v>227</c:v>
                </c:pt>
                <c:pt idx="91">
                  <c:v>228</c:v>
                </c:pt>
                <c:pt idx="92">
                  <c:v>243</c:v>
                </c:pt>
                <c:pt idx="93">
                  <c:v>238</c:v>
                </c:pt>
                <c:pt idx="94">
                  <c:v>278</c:v>
                </c:pt>
                <c:pt idx="98">
                  <c:v>289</c:v>
                </c:pt>
                <c:pt idx="99">
                  <c:v>332</c:v>
                </c:pt>
                <c:pt idx="100">
                  <c:v>345</c:v>
                </c:pt>
                <c:pt idx="101">
                  <c:v>361</c:v>
                </c:pt>
                <c:pt idx="102">
                  <c:v>397</c:v>
                </c:pt>
                <c:pt idx="105">
                  <c:v>417</c:v>
                </c:pt>
                <c:pt idx="106">
                  <c:v>456</c:v>
                </c:pt>
                <c:pt idx="107">
                  <c:v>486</c:v>
                </c:pt>
                <c:pt idx="108">
                  <c:v>474</c:v>
                </c:pt>
                <c:pt idx="109">
                  <c:v>441</c:v>
                </c:pt>
                <c:pt idx="112">
                  <c:v>491</c:v>
                </c:pt>
                <c:pt idx="113">
                  <c:v>498</c:v>
                </c:pt>
                <c:pt idx="114">
                  <c:v>493</c:v>
                </c:pt>
                <c:pt idx="115">
                  <c:v>529</c:v>
                </c:pt>
                <c:pt idx="116">
                  <c:v>518</c:v>
                </c:pt>
                <c:pt idx="119">
                  <c:v>491</c:v>
                </c:pt>
                <c:pt idx="120">
                  <c:v>530</c:v>
                </c:pt>
                <c:pt idx="121">
                  <c:v>486</c:v>
                </c:pt>
                <c:pt idx="122">
                  <c:v>482</c:v>
                </c:pt>
                <c:pt idx="123">
                  <c:v>498</c:v>
                </c:pt>
                <c:pt idx="126">
                  <c:v>421</c:v>
                </c:pt>
                <c:pt idx="127">
                  <c:v>540</c:v>
                </c:pt>
                <c:pt idx="128">
                  <c:v>528</c:v>
                </c:pt>
                <c:pt idx="129">
                  <c:v>451</c:v>
                </c:pt>
                <c:pt idx="130">
                  <c:v>485</c:v>
                </c:pt>
                <c:pt idx="133">
                  <c:v>419</c:v>
                </c:pt>
                <c:pt idx="134">
                  <c:v>434</c:v>
                </c:pt>
                <c:pt idx="135">
                  <c:v>494</c:v>
                </c:pt>
                <c:pt idx="136">
                  <c:v>466</c:v>
                </c:pt>
                <c:pt idx="137">
                  <c:v>426</c:v>
                </c:pt>
                <c:pt idx="140">
                  <c:v>474</c:v>
                </c:pt>
                <c:pt idx="141">
                  <c:v>473</c:v>
                </c:pt>
                <c:pt idx="142">
                  <c:v>465</c:v>
                </c:pt>
                <c:pt idx="143">
                  <c:v>468</c:v>
                </c:pt>
                <c:pt idx="144">
                  <c:v>463</c:v>
                </c:pt>
                <c:pt idx="147">
                  <c:v>473</c:v>
                </c:pt>
                <c:pt idx="148">
                  <c:v>459</c:v>
                </c:pt>
                <c:pt idx="149">
                  <c:v>476</c:v>
                </c:pt>
                <c:pt idx="150">
                  <c:v>482</c:v>
                </c:pt>
                <c:pt idx="151">
                  <c:v>494</c:v>
                </c:pt>
                <c:pt idx="154">
                  <c:v>480</c:v>
                </c:pt>
                <c:pt idx="155">
                  <c:v>468</c:v>
                </c:pt>
                <c:pt idx="156">
                  <c:v>465</c:v>
                </c:pt>
                <c:pt idx="157">
                  <c:v>447</c:v>
                </c:pt>
                <c:pt idx="158">
                  <c:v>429</c:v>
                </c:pt>
                <c:pt idx="162">
                  <c:v>404</c:v>
                </c:pt>
                <c:pt idx="163">
                  <c:v>436</c:v>
                </c:pt>
                <c:pt idx="164">
                  <c:v>434</c:v>
                </c:pt>
                <c:pt idx="165">
                  <c:v>438</c:v>
                </c:pt>
                <c:pt idx="168">
                  <c:v>458</c:v>
                </c:pt>
                <c:pt idx="169">
                  <c:v>464</c:v>
                </c:pt>
                <c:pt idx="170">
                  <c:v>450</c:v>
                </c:pt>
                <c:pt idx="171">
                  <c:v>447</c:v>
                </c:pt>
                <c:pt idx="172">
                  <c:v>454</c:v>
                </c:pt>
                <c:pt idx="175">
                  <c:v>552</c:v>
                </c:pt>
                <c:pt idx="176">
                  <c:v>546</c:v>
                </c:pt>
                <c:pt idx="177">
                  <c:v>533</c:v>
                </c:pt>
                <c:pt idx="178">
                  <c:v>527</c:v>
                </c:pt>
                <c:pt idx="179">
                  <c:v>496</c:v>
                </c:pt>
                <c:pt idx="182">
                  <c:v>531</c:v>
                </c:pt>
                <c:pt idx="183">
                  <c:v>554</c:v>
                </c:pt>
                <c:pt idx="184">
                  <c:v>547</c:v>
                </c:pt>
                <c:pt idx="185">
                  <c:v>568</c:v>
                </c:pt>
                <c:pt idx="186">
                  <c:v>565</c:v>
                </c:pt>
                <c:pt idx="189">
                  <c:v>611</c:v>
                </c:pt>
                <c:pt idx="190">
                  <c:v>637</c:v>
                </c:pt>
                <c:pt idx="191">
                  <c:v>617</c:v>
                </c:pt>
                <c:pt idx="192">
                  <c:v>654</c:v>
                </c:pt>
                <c:pt idx="193">
                  <c:v>674</c:v>
                </c:pt>
                <c:pt idx="196">
                  <c:v>691</c:v>
                </c:pt>
                <c:pt idx="197">
                  <c:v>688</c:v>
                </c:pt>
                <c:pt idx="198">
                  <c:v>709</c:v>
                </c:pt>
                <c:pt idx="199">
                  <c:v>735</c:v>
                </c:pt>
                <c:pt idx="200">
                  <c:v>722</c:v>
                </c:pt>
                <c:pt idx="203">
                  <c:v>743</c:v>
                </c:pt>
                <c:pt idx="204">
                  <c:v>790</c:v>
                </c:pt>
                <c:pt idx="205" formatCode="0">
                  <c:v>839</c:v>
                </c:pt>
                <c:pt idx="206">
                  <c:v>873</c:v>
                </c:pt>
                <c:pt idx="207">
                  <c:v>843</c:v>
                </c:pt>
                <c:pt idx="210">
                  <c:v>827</c:v>
                </c:pt>
                <c:pt idx="211">
                  <c:v>805</c:v>
                </c:pt>
                <c:pt idx="212">
                  <c:v>809</c:v>
                </c:pt>
                <c:pt idx="213">
                  <c:v>796</c:v>
                </c:pt>
                <c:pt idx="214">
                  <c:v>767</c:v>
                </c:pt>
                <c:pt idx="217">
                  <c:v>897</c:v>
                </c:pt>
                <c:pt idx="218">
                  <c:v>925</c:v>
                </c:pt>
                <c:pt idx="219">
                  <c:v>954</c:v>
                </c:pt>
                <c:pt idx="220">
                  <c:v>948</c:v>
                </c:pt>
                <c:pt idx="221">
                  <c:v>944</c:v>
                </c:pt>
                <c:pt idx="224">
                  <c:v>1038</c:v>
                </c:pt>
                <c:pt idx="225">
                  <c:v>1157</c:v>
                </c:pt>
                <c:pt idx="227">
                  <c:v>1202</c:v>
                </c:pt>
                <c:pt idx="228">
                  <c:v>1186</c:v>
                </c:pt>
                <c:pt idx="231">
                  <c:v>1301</c:v>
                </c:pt>
                <c:pt idx="232">
                  <c:v>1301</c:v>
                </c:pt>
                <c:pt idx="233">
                  <c:v>1308</c:v>
                </c:pt>
                <c:pt idx="234">
                  <c:v>1358</c:v>
                </c:pt>
                <c:pt idx="235">
                  <c:v>1408</c:v>
                </c:pt>
                <c:pt idx="238">
                  <c:v>1500</c:v>
                </c:pt>
                <c:pt idx="239">
                  <c:v>1542</c:v>
                </c:pt>
                <c:pt idx="240">
                  <c:v>1577</c:v>
                </c:pt>
                <c:pt idx="245">
                  <c:v>1637</c:v>
                </c:pt>
                <c:pt idx="246">
                  <c:v>1673</c:v>
                </c:pt>
                <c:pt idx="247">
                  <c:v>1648</c:v>
                </c:pt>
                <c:pt idx="248">
                  <c:v>1608</c:v>
                </c:pt>
                <c:pt idx="249">
                  <c:v>1636</c:v>
                </c:pt>
                <c:pt idx="252">
                  <c:v>1634</c:v>
                </c:pt>
                <c:pt idx="253">
                  <c:v>1667</c:v>
                </c:pt>
                <c:pt idx="254">
                  <c:v>1649</c:v>
                </c:pt>
                <c:pt idx="255">
                  <c:v>1667</c:v>
                </c:pt>
                <c:pt idx="256">
                  <c:v>1614</c:v>
                </c:pt>
                <c:pt idx="259">
                  <c:v>1687</c:v>
                </c:pt>
                <c:pt idx="260">
                  <c:v>1717</c:v>
                </c:pt>
                <c:pt idx="261">
                  <c:v>1699</c:v>
                </c:pt>
                <c:pt idx="262">
                  <c:v>1733</c:v>
                </c:pt>
                <c:pt idx="263">
                  <c:v>1704</c:v>
                </c:pt>
                <c:pt idx="266">
                  <c:v>1759</c:v>
                </c:pt>
                <c:pt idx="267">
                  <c:v>1728</c:v>
                </c:pt>
                <c:pt idx="268">
                  <c:v>1836</c:v>
                </c:pt>
                <c:pt idx="269">
                  <c:v>1729</c:v>
                </c:pt>
                <c:pt idx="273">
                  <c:v>1927</c:v>
                </c:pt>
                <c:pt idx="274">
                  <c:v>1916</c:v>
                </c:pt>
                <c:pt idx="275">
                  <c:v>1924</c:v>
                </c:pt>
                <c:pt idx="276">
                  <c:v>1910</c:v>
                </c:pt>
                <c:pt idx="280">
                  <c:v>1909</c:v>
                </c:pt>
                <c:pt idx="281">
                  <c:v>1994</c:v>
                </c:pt>
                <c:pt idx="282">
                  <c:v>1987</c:v>
                </c:pt>
                <c:pt idx="283">
                  <c:v>1961</c:v>
                </c:pt>
                <c:pt idx="284">
                  <c:v>1926</c:v>
                </c:pt>
                <c:pt idx="287">
                  <c:v>1902</c:v>
                </c:pt>
                <c:pt idx="288">
                  <c:v>1856</c:v>
                </c:pt>
                <c:pt idx="289">
                  <c:v>1844</c:v>
                </c:pt>
                <c:pt idx="290">
                  <c:v>1847</c:v>
                </c:pt>
                <c:pt idx="295">
                  <c:v>1776</c:v>
                </c:pt>
                <c:pt idx="296">
                  <c:v>1722</c:v>
                </c:pt>
                <c:pt idx="297">
                  <c:v>1634</c:v>
                </c:pt>
                <c:pt idx="298">
                  <c:v>1595</c:v>
                </c:pt>
                <c:pt idx="301">
                  <c:v>1454</c:v>
                </c:pt>
                <c:pt idx="302">
                  <c:v>1322</c:v>
                </c:pt>
                <c:pt idx="303">
                  <c:v>1250</c:v>
                </c:pt>
                <c:pt idx="304">
                  <c:v>1247</c:v>
                </c:pt>
                <c:pt idx="305">
                  <c:v>1184</c:v>
                </c:pt>
                <c:pt idx="308">
                  <c:v>1123</c:v>
                </c:pt>
                <c:pt idx="309">
                  <c:v>1048</c:v>
                </c:pt>
                <c:pt idx="310">
                  <c:v>1004</c:v>
                </c:pt>
                <c:pt idx="311">
                  <c:v>951</c:v>
                </c:pt>
                <c:pt idx="312">
                  <c:v>917</c:v>
                </c:pt>
                <c:pt idx="315">
                  <c:v>864</c:v>
                </c:pt>
                <c:pt idx="316">
                  <c:v>856</c:v>
                </c:pt>
                <c:pt idx="317">
                  <c:v>807</c:v>
                </c:pt>
                <c:pt idx="318">
                  <c:v>806</c:v>
                </c:pt>
                <c:pt idx="319">
                  <c:v>755</c:v>
                </c:pt>
                <c:pt idx="323">
                  <c:v>711</c:v>
                </c:pt>
                <c:pt idx="324">
                  <c:v>705</c:v>
                </c:pt>
                <c:pt idx="325">
                  <c:v>663</c:v>
                </c:pt>
                <c:pt idx="326">
                  <c:v>620</c:v>
                </c:pt>
                <c:pt idx="329">
                  <c:v>602</c:v>
                </c:pt>
                <c:pt idx="330">
                  <c:v>591</c:v>
                </c:pt>
                <c:pt idx="331">
                  <c:v>491</c:v>
                </c:pt>
                <c:pt idx="332">
                  <c:v>526</c:v>
                </c:pt>
                <c:pt idx="333">
                  <c:v>484</c:v>
                </c:pt>
                <c:pt idx="336">
                  <c:v>447</c:v>
                </c:pt>
                <c:pt idx="337">
                  <c:v>427</c:v>
                </c:pt>
                <c:pt idx="338">
                  <c:v>404</c:v>
                </c:pt>
                <c:pt idx="339">
                  <c:v>366</c:v>
                </c:pt>
                <c:pt idx="340">
                  <c:v>346</c:v>
                </c:pt>
                <c:pt idx="343">
                  <c:v>311</c:v>
                </c:pt>
                <c:pt idx="344">
                  <c:v>292</c:v>
                </c:pt>
                <c:pt idx="345">
                  <c:v>268</c:v>
                </c:pt>
                <c:pt idx="346">
                  <c:v>268</c:v>
                </c:pt>
                <c:pt idx="347">
                  <c:v>253</c:v>
                </c:pt>
                <c:pt idx="350">
                  <c:v>266</c:v>
                </c:pt>
                <c:pt idx="351">
                  <c:v>254</c:v>
                </c:pt>
                <c:pt idx="352">
                  <c:v>253</c:v>
                </c:pt>
                <c:pt idx="353">
                  <c:v>235</c:v>
                </c:pt>
                <c:pt idx="354">
                  <c:v>242</c:v>
                </c:pt>
                <c:pt idx="357">
                  <c:v>207</c:v>
                </c:pt>
                <c:pt idx="358">
                  <c:v>233</c:v>
                </c:pt>
                <c:pt idx="359">
                  <c:v>212</c:v>
                </c:pt>
                <c:pt idx="360">
                  <c:v>220</c:v>
                </c:pt>
                <c:pt idx="361">
                  <c:v>223</c:v>
                </c:pt>
                <c:pt idx="364">
                  <c:v>216</c:v>
                </c:pt>
                <c:pt idx="365">
                  <c:v>211</c:v>
                </c:pt>
                <c:pt idx="366">
                  <c:v>197</c:v>
                </c:pt>
                <c:pt idx="367">
                  <c:v>199</c:v>
                </c:pt>
                <c:pt idx="368">
                  <c:v>198</c:v>
                </c:pt>
                <c:pt idx="371">
                  <c:v>225</c:v>
                </c:pt>
                <c:pt idx="372">
                  <c:v>207</c:v>
                </c:pt>
                <c:pt idx="373">
                  <c:v>204</c:v>
                </c:pt>
                <c:pt idx="374">
                  <c:v>196</c:v>
                </c:pt>
                <c:pt idx="375">
                  <c:v>192</c:v>
                </c:pt>
                <c:pt idx="378">
                  <c:v>212</c:v>
                </c:pt>
                <c:pt idx="379">
                  <c:v>205</c:v>
                </c:pt>
                <c:pt idx="380">
                  <c:v>196</c:v>
                </c:pt>
                <c:pt idx="381">
                  <c:v>215</c:v>
                </c:pt>
                <c:pt idx="382">
                  <c:v>197</c:v>
                </c:pt>
                <c:pt idx="385">
                  <c:v>189</c:v>
                </c:pt>
                <c:pt idx="386">
                  <c:v>185</c:v>
                </c:pt>
                <c:pt idx="387">
                  <c:v>203</c:v>
                </c:pt>
                <c:pt idx="388">
                  <c:v>205</c:v>
                </c:pt>
                <c:pt idx="389">
                  <c:v>202</c:v>
                </c:pt>
                <c:pt idx="392">
                  <c:v>181</c:v>
                </c:pt>
                <c:pt idx="393">
                  <c:v>183</c:v>
                </c:pt>
                <c:pt idx="394">
                  <c:v>186</c:v>
                </c:pt>
                <c:pt idx="395">
                  <c:v>186</c:v>
                </c:pt>
                <c:pt idx="396">
                  <c:v>182</c:v>
                </c:pt>
                <c:pt idx="399">
                  <c:v>188</c:v>
                </c:pt>
                <c:pt idx="400">
                  <c:v>170</c:v>
                </c:pt>
                <c:pt idx="401">
                  <c:v>178</c:v>
                </c:pt>
                <c:pt idx="402">
                  <c:v>178</c:v>
                </c:pt>
                <c:pt idx="405">
                  <c:v>146</c:v>
                </c:pt>
                <c:pt idx="406">
                  <c:v>142</c:v>
                </c:pt>
                <c:pt idx="407">
                  <c:v>136</c:v>
                </c:pt>
                <c:pt idx="408">
                  <c:v>124</c:v>
                </c:pt>
                <c:pt idx="409">
                  <c:v>117</c:v>
                </c:pt>
                <c:pt idx="412">
                  <c:v>105</c:v>
                </c:pt>
                <c:pt idx="413">
                  <c:v>111</c:v>
                </c:pt>
                <c:pt idx="414">
                  <c:v>111</c:v>
                </c:pt>
                <c:pt idx="415">
                  <c:v>119</c:v>
                </c:pt>
                <c:pt idx="416">
                  <c:v>127</c:v>
                </c:pt>
                <c:pt idx="419">
                  <c:v>101</c:v>
                </c:pt>
                <c:pt idx="420">
                  <c:v>105</c:v>
                </c:pt>
                <c:pt idx="421">
                  <c:v>130</c:v>
                </c:pt>
                <c:pt idx="422">
                  <c:v>132</c:v>
                </c:pt>
                <c:pt idx="423">
                  <c:v>132</c:v>
                </c:pt>
                <c:pt idx="427">
                  <c:v>137</c:v>
                </c:pt>
                <c:pt idx="428">
                  <c:v>130</c:v>
                </c:pt>
                <c:pt idx="429">
                  <c:v>127</c:v>
                </c:pt>
                <c:pt idx="430">
                  <c:v>101</c:v>
                </c:pt>
                <c:pt idx="433">
                  <c:v>127</c:v>
                </c:pt>
                <c:pt idx="434">
                  <c:v>119</c:v>
                </c:pt>
                <c:pt idx="435">
                  <c:v>113</c:v>
                </c:pt>
                <c:pt idx="436">
                  <c:v>105</c:v>
                </c:pt>
                <c:pt idx="437">
                  <c:v>114</c:v>
                </c:pt>
                <c:pt idx="440">
                  <c:v>117</c:v>
                </c:pt>
                <c:pt idx="441">
                  <c:v>119</c:v>
                </c:pt>
                <c:pt idx="442">
                  <c:v>122</c:v>
                </c:pt>
                <c:pt idx="443">
                  <c:v>124</c:v>
                </c:pt>
                <c:pt idx="444">
                  <c:v>129</c:v>
                </c:pt>
                <c:pt idx="447">
                  <c:v>126</c:v>
                </c:pt>
                <c:pt idx="448">
                  <c:v>120</c:v>
                </c:pt>
                <c:pt idx="449">
                  <c:v>118</c:v>
                </c:pt>
                <c:pt idx="450">
                  <c:v>122</c:v>
                </c:pt>
                <c:pt idx="451">
                  <c:v>122</c:v>
                </c:pt>
                <c:pt idx="454">
                  <c:v>118</c:v>
                </c:pt>
                <c:pt idx="455">
                  <c:v>109</c:v>
                </c:pt>
                <c:pt idx="456">
                  <c:v>116</c:v>
                </c:pt>
                <c:pt idx="457">
                  <c:v>124</c:v>
                </c:pt>
                <c:pt idx="458">
                  <c:v>127</c:v>
                </c:pt>
                <c:pt idx="462">
                  <c:v>134</c:v>
                </c:pt>
                <c:pt idx="463">
                  <c:v>164</c:v>
                </c:pt>
                <c:pt idx="464">
                  <c:v>175</c:v>
                </c:pt>
                <c:pt idx="465">
                  <c:v>208</c:v>
                </c:pt>
                <c:pt idx="468">
                  <c:v>220</c:v>
                </c:pt>
                <c:pt idx="469">
                  <c:v>246</c:v>
                </c:pt>
                <c:pt idx="470">
                  <c:v>271</c:v>
                </c:pt>
                <c:pt idx="471">
                  <c:v>288</c:v>
                </c:pt>
                <c:pt idx="472">
                  <c:v>323</c:v>
                </c:pt>
                <c:pt idx="475">
                  <c:v>381</c:v>
                </c:pt>
                <c:pt idx="476">
                  <c:v>409</c:v>
                </c:pt>
                <c:pt idx="477">
                  <c:v>413</c:v>
                </c:pt>
                <c:pt idx="478">
                  <c:v>441</c:v>
                </c:pt>
                <c:pt idx="479">
                  <c:v>495</c:v>
                </c:pt>
                <c:pt idx="482">
                  <c:v>519</c:v>
                </c:pt>
                <c:pt idx="483">
                  <c:v>577</c:v>
                </c:pt>
                <c:pt idx="484">
                  <c:v>639</c:v>
                </c:pt>
                <c:pt idx="485">
                  <c:v>658</c:v>
                </c:pt>
                <c:pt idx="486">
                  <c:v>720</c:v>
                </c:pt>
                <c:pt idx="489">
                  <c:v>739</c:v>
                </c:pt>
                <c:pt idx="490">
                  <c:v>841</c:v>
                </c:pt>
                <c:pt idx="491">
                  <c:v>880</c:v>
                </c:pt>
                <c:pt idx="492">
                  <c:v>954</c:v>
                </c:pt>
                <c:pt idx="493">
                  <c:v>965</c:v>
                </c:pt>
                <c:pt idx="496">
                  <c:v>973</c:v>
                </c:pt>
                <c:pt idx="497">
                  <c:v>919</c:v>
                </c:pt>
                <c:pt idx="498">
                  <c:v>1102</c:v>
                </c:pt>
                <c:pt idx="499">
                  <c:v>1299</c:v>
                </c:pt>
                <c:pt idx="500">
                  <c:v>1326</c:v>
                </c:pt>
                <c:pt idx="503">
                  <c:v>1392</c:v>
                </c:pt>
                <c:pt idx="504">
                  <c:v>1360</c:v>
                </c:pt>
                <c:pt idx="505">
                  <c:v>1385</c:v>
                </c:pt>
                <c:pt idx="506">
                  <c:v>1415</c:v>
                </c:pt>
                <c:pt idx="507">
                  <c:v>1487</c:v>
                </c:pt>
                <c:pt idx="510">
                  <c:v>1469</c:v>
                </c:pt>
                <c:pt idx="511">
                  <c:v>1497</c:v>
                </c:pt>
                <c:pt idx="512">
                  <c:v>1578</c:v>
                </c:pt>
                <c:pt idx="513">
                  <c:v>1607</c:v>
                </c:pt>
                <c:pt idx="514">
                  <c:v>1602</c:v>
                </c:pt>
                <c:pt idx="517">
                  <c:v>1572</c:v>
                </c:pt>
                <c:pt idx="518">
                  <c:v>1539</c:v>
                </c:pt>
                <c:pt idx="519">
                  <c:v>1566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DD-49B9-B00B-E7D2702466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0"/>
        <c:axId val="504085080"/>
        <c:axId val="504087704"/>
      </c:barChart>
      <c:dateAx>
        <c:axId val="504085080"/>
        <c:scaling>
          <c:orientation val="minMax"/>
          <c:max val="44446"/>
          <c:min val="43919"/>
        </c:scaling>
        <c:delete val="0"/>
        <c:axPos val="b"/>
        <c:numFmt formatCode="d\-m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087704"/>
        <c:crosses val="autoZero"/>
        <c:auto val="0"/>
        <c:lblOffset val="100"/>
        <c:baseTimeUnit val="days"/>
      </c:dateAx>
      <c:valAx>
        <c:axId val="504087704"/>
        <c:scaling>
          <c:orientation val="minMax"/>
          <c:max val="2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>
                    <a:solidFill>
                      <a:schemeClr val="tx1"/>
                    </a:solidFill>
                  </a:rPr>
                  <a:t>Number Hospitalized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0408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9E31ED-99DA-496E-9DA5-A8E9F3397AFA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45000"/>
            <a:ext cx="560705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772525"/>
            <a:ext cx="3038475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08CB1-B9BD-4A73-9359-F4E509AC77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44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08CB1-B9BD-4A73-9359-F4E509AC779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77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08CB1-B9BD-4A73-9359-F4E509AC779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316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08CB1-B9BD-4A73-9359-F4E509AC779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3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08CB1-B9BD-4A73-9359-F4E509AC779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524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226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90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857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99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53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98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75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32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366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6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F332523-137F-4123-9623-3D788EB4088E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579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E2882C-FD1A-4062-B79B-AA36154D1391}" type="slidenum">
              <a:rPr lang="en-US" smtClean="0"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43986" y="6221440"/>
            <a:ext cx="1370130" cy="56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19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coronavirus.jhu.edu/map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0BAD-8967-416A-AFD3-CAA33283B0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289560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The COVID-19 Pandemic</a:t>
            </a:r>
            <a:br>
              <a:rPr lang="en-US" b="1" dirty="0">
                <a:solidFill>
                  <a:srgbClr val="740000"/>
                </a:solidFill>
                <a:latin typeface="+mn-lt"/>
              </a:rPr>
            </a:br>
            <a:endParaRPr lang="en-US" sz="3100" b="1" i="1" dirty="0">
              <a:solidFill>
                <a:srgbClr val="740000"/>
              </a:solidFill>
              <a:latin typeface="+mn-lt"/>
            </a:endParaRPr>
          </a:p>
        </p:txBody>
      </p:sp>
      <p:pic>
        <p:nvPicPr>
          <p:cNvPr id="2050" name="Picture 2" descr="3D illustration of the novel coronavirus">
            <a:extLst>
              <a:ext uri="{FF2B5EF4-FFF2-40B4-BE49-F238E27FC236}">
                <a16:creationId xmlns:a16="http://schemas.microsoft.com/office/drawing/2014/main" id="{45424B21-9DC8-4C46-A32A-5679FC91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35"/>
            <a:ext cx="12192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535E72-F3BB-4D5E-88FA-7FC59E6E1FCB}"/>
              </a:ext>
            </a:extLst>
          </p:cNvPr>
          <p:cNvSpPr txBox="1"/>
          <p:nvPr/>
        </p:nvSpPr>
        <p:spPr>
          <a:xfrm>
            <a:off x="2938272" y="4096722"/>
            <a:ext cx="6315456" cy="2659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2000" b="1" dirty="0"/>
              <a:t>Dale W. Bratzler, DO, MPH, MACOI, FIDSA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1600" dirty="0"/>
              <a:t>Chief COVID Officer – University of Oklahoma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1600" dirty="0"/>
              <a:t>Professor College of Medicine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1600" dirty="0"/>
              <a:t>Enterprise Chief Quality Officer – OU Health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1600" dirty="0"/>
              <a:t>Professor and Chair, Department of Health Administration and Policy Hudson College of Public Health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1600" dirty="0"/>
              <a:t>Edith Kinney Gaylord Presidential Professor</a:t>
            </a:r>
          </a:p>
          <a:p>
            <a:pPr algn="ctr">
              <a:lnSpc>
                <a:spcPct val="90000"/>
              </a:lnSpc>
              <a:buClr>
                <a:schemeClr val="hlink"/>
              </a:buClr>
              <a:buSzPct val="70000"/>
              <a:defRPr/>
            </a:pPr>
            <a:r>
              <a:rPr lang="en-US" sz="1600" dirty="0"/>
              <a:t>Email: dale-bratzler@ouhsc.edu</a:t>
            </a:r>
          </a:p>
          <a:p>
            <a:pPr algn="ctr"/>
            <a:r>
              <a:rPr lang="en-US" sz="1600" dirty="0"/>
              <a:t>Office Phone: (405) 271-3932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/>
              <a:t>September 2, 2021</a:t>
            </a:r>
          </a:p>
        </p:txBody>
      </p:sp>
    </p:spTree>
    <p:extLst>
      <p:ext uri="{BB962C8B-B14F-4D97-AF65-F5344CB8AC3E}">
        <p14:creationId xmlns:p14="http://schemas.microsoft.com/office/powerpoint/2010/main" val="3905768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704498"/>
              </p:ext>
            </p:extLst>
          </p:nvPr>
        </p:nvGraphicFramePr>
        <p:xfrm>
          <a:off x="3802257" y="158045"/>
          <a:ext cx="4581066" cy="631087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773211">
                  <a:extLst>
                    <a:ext uri="{9D8B030D-6E8A-4147-A177-3AD203B41FA5}">
                      <a16:colId xmlns:a16="http://schemas.microsoft.com/office/drawing/2014/main" val="4077286281"/>
                    </a:ext>
                  </a:extLst>
                </a:gridCol>
                <a:gridCol w="2807855">
                  <a:extLst>
                    <a:ext uri="{9D8B030D-6E8A-4147-A177-3AD203B41FA5}">
                      <a16:colId xmlns:a16="http://schemas.microsoft.com/office/drawing/2014/main" val="262376930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County</a:t>
                      </a: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New Cases in the Past Week*</a:t>
                      </a: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31636"/>
                  </a:ext>
                </a:extLst>
              </a:tr>
              <a:tr h="190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541690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TULSA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2906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95840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CLEVELAND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289682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WAGONER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681365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COMANCHE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49848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ROGERS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48635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CANADIAN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112041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PAYNE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133173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CHEROKEE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733803"/>
                  </a:ext>
                </a:extLst>
              </a:tr>
              <a:tr h="12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CREEK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00062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POTTAWATOMIE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8569700"/>
                  </a:ext>
                </a:extLst>
              </a:tr>
              <a:tr h="177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MUSKOGEE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83107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504843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6669556"/>
                  </a:ext>
                </a:extLst>
              </a:tr>
              <a:tr h="23673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PITTSBURG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653198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SEQUOYAH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526528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897694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OKMULGEE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91615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367780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PONTOTOC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447940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GRADY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6415039"/>
                  </a:ext>
                </a:extLst>
              </a:tr>
              <a:tr h="22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FLORE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113508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BRYAN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1854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25B8CA7-A2DE-454A-AB85-AA32E43C6323}"/>
              </a:ext>
            </a:extLst>
          </p:cNvPr>
          <p:cNvSpPr txBox="1"/>
          <p:nvPr/>
        </p:nvSpPr>
        <p:spPr>
          <a:xfrm>
            <a:off x="9374909" y="6049821"/>
            <a:ext cx="2549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*Data reported by OSDH on September 1, 2021.</a:t>
            </a:r>
          </a:p>
        </p:txBody>
      </p:sp>
    </p:spTree>
    <p:extLst>
      <p:ext uri="{BB962C8B-B14F-4D97-AF65-F5344CB8AC3E}">
        <p14:creationId xmlns:p14="http://schemas.microsoft.com/office/powerpoint/2010/main" val="2446388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6CEB4-DCE9-4F11-B70D-9824FF4E7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175" y="90785"/>
            <a:ext cx="11096625" cy="121414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Hospitalizations – Confirmed Cases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F2E57EB-AC03-42C9-ABD9-3C41FAC647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2856935"/>
              </p:ext>
            </p:extLst>
          </p:nvPr>
        </p:nvGraphicFramePr>
        <p:xfrm>
          <a:off x="257175" y="1047750"/>
          <a:ext cx="1167765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1944016-1083-4F5D-9F98-60BB7CDA676E}"/>
              </a:ext>
            </a:extLst>
          </p:cNvPr>
          <p:cNvSpPr txBox="1"/>
          <p:nvPr/>
        </p:nvSpPr>
        <p:spPr>
          <a:xfrm>
            <a:off x="1973490" y="1225248"/>
            <a:ext cx="319410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740000"/>
                </a:solidFill>
              </a:rPr>
              <a:t>441/1,566 (28%) in ICU on September 1, 2021*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73A68A-7AE6-4861-9CE1-C04A8E05960D}"/>
              </a:ext>
            </a:extLst>
          </p:cNvPr>
          <p:cNvSpPr txBox="1"/>
          <p:nvPr/>
        </p:nvSpPr>
        <p:spPr>
          <a:xfrm>
            <a:off x="7507111" y="6457244"/>
            <a:ext cx="428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*3-day Average</a:t>
            </a:r>
          </a:p>
        </p:txBody>
      </p:sp>
    </p:spTree>
    <p:extLst>
      <p:ext uri="{BB962C8B-B14F-4D97-AF65-F5344CB8AC3E}">
        <p14:creationId xmlns:p14="http://schemas.microsoft.com/office/powerpoint/2010/main" val="32492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C8FCF62-4690-4815-B7EF-5D3AF8D45F52}"/>
              </a:ext>
            </a:extLst>
          </p:cNvPr>
          <p:cNvSpPr txBox="1"/>
          <p:nvPr/>
        </p:nvSpPr>
        <p:spPr>
          <a:xfrm>
            <a:off x="10058400" y="1222940"/>
            <a:ext cx="194660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Community Transmission Rate</a:t>
            </a:r>
          </a:p>
          <a:p>
            <a:endParaRPr lang="en-US" dirty="0"/>
          </a:p>
          <a:p>
            <a:r>
              <a:rPr lang="en-US" dirty="0"/>
              <a:t>Time Period: August 25, 2021 – August 31, 2021.</a:t>
            </a:r>
          </a:p>
          <a:p>
            <a:endParaRPr lang="en-US" dirty="0"/>
          </a:p>
          <a:p>
            <a:r>
              <a:rPr lang="en-US" sz="1200" dirty="0"/>
              <a:t>https://covid.cdc.gov/covid-data-tracker/#county-view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8B6B02-B8A8-4EE0-9391-25E3AEAEB10B}"/>
              </a:ext>
            </a:extLst>
          </p:cNvPr>
          <p:cNvSpPr txBox="1"/>
          <p:nvPr/>
        </p:nvSpPr>
        <p:spPr>
          <a:xfrm>
            <a:off x="10069616" y="5025527"/>
            <a:ext cx="18680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/>
              <a:t>RED - </a:t>
            </a:r>
            <a:r>
              <a:rPr lang="en-US" sz="1400" b="1" i="1" u="sng" dirty="0"/>
              <a:t>&gt;</a:t>
            </a:r>
            <a:r>
              <a:rPr lang="en-US" sz="1400" b="1" i="1" dirty="0"/>
              <a:t> 100 new cases per 100,000 per week; or </a:t>
            </a:r>
            <a:r>
              <a:rPr lang="en-US" sz="1400" b="1" i="1" u="sng" dirty="0"/>
              <a:t>&gt;</a:t>
            </a:r>
            <a:r>
              <a:rPr lang="en-US" sz="1400" b="1" i="1" dirty="0"/>
              <a:t> 10% rate of positive COVID tests in the past week.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5BACF0-9AF0-4D37-8E90-7D98A8223B70}"/>
              </a:ext>
            </a:extLst>
          </p:cNvPr>
          <p:cNvSpPr txBox="1"/>
          <p:nvPr/>
        </p:nvSpPr>
        <p:spPr>
          <a:xfrm>
            <a:off x="9445722" y="6392551"/>
            <a:ext cx="24919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Data refreshed: September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B1E82C-39A1-4F42-967E-C8BD71823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6278" y="473363"/>
            <a:ext cx="6699443" cy="591127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3895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6E63F-0E04-475F-8727-3CB30ACBF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75817"/>
            <a:ext cx="10515600" cy="1325563"/>
          </a:xfrm>
        </p:spPr>
        <p:txBody>
          <a:bodyPr/>
          <a:lstStyle/>
          <a:p>
            <a:pPr algn="ctr"/>
            <a:r>
              <a:rPr lang="en-US" b="1" dirty="0">
                <a:solidFill>
                  <a:srgbClr val="800000"/>
                </a:solidFill>
                <a:latin typeface="+mn-lt"/>
              </a:rPr>
              <a:t>Recent COVID News</a:t>
            </a:r>
          </a:p>
        </p:txBody>
      </p:sp>
    </p:spTree>
    <p:extLst>
      <p:ext uri="{BB962C8B-B14F-4D97-AF65-F5344CB8AC3E}">
        <p14:creationId xmlns:p14="http://schemas.microsoft.com/office/powerpoint/2010/main" val="525058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8F0886-D58E-4F4F-8EA4-9FB9FEC7D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618" y="248215"/>
            <a:ext cx="8793018" cy="2229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0200C3-9131-4D9E-99D7-C066F3FAD3D3}"/>
              </a:ext>
            </a:extLst>
          </p:cNvPr>
          <p:cNvSpPr txBox="1"/>
          <p:nvPr/>
        </p:nvSpPr>
        <p:spPr>
          <a:xfrm>
            <a:off x="868218" y="2937161"/>
            <a:ext cx="105109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 national study from England of 43,338 COVID-infected patients.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Patients infected with the delta variant (as compared to those infected with the original alpha variant) were </a:t>
            </a:r>
            <a:r>
              <a:rPr lang="en-US" sz="2800" dirty="0">
                <a:solidFill>
                  <a:srgbClr val="800000"/>
                </a:solidFill>
              </a:rPr>
              <a:t>2.3 times more likely to be admitted to the hospital</a:t>
            </a:r>
            <a:r>
              <a:rPr lang="en-US" sz="2800" dirty="0"/>
              <a:t> within 14 days of a positive test.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Most infected patients (74%) were unvaccinated.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2756B-0A8D-44BB-A370-B89E9AF92F7F}"/>
              </a:ext>
            </a:extLst>
          </p:cNvPr>
          <p:cNvSpPr txBox="1"/>
          <p:nvPr/>
        </p:nvSpPr>
        <p:spPr>
          <a:xfrm>
            <a:off x="5957456" y="6225309"/>
            <a:ext cx="6049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https://www.thelancet.com/journals/laninf/article/PIIS1473-3099(21)00475-8/fulltext</a:t>
            </a:r>
          </a:p>
        </p:txBody>
      </p:sp>
    </p:spTree>
    <p:extLst>
      <p:ext uri="{BB962C8B-B14F-4D97-AF65-F5344CB8AC3E}">
        <p14:creationId xmlns:p14="http://schemas.microsoft.com/office/powerpoint/2010/main" val="3017563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A756B455-6DE2-473A-A689-AA7D934E94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898" y="210987"/>
            <a:ext cx="8422204" cy="30741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94C2B9-0318-403B-A7FD-B63DCFB7CBEA}"/>
              </a:ext>
            </a:extLst>
          </p:cNvPr>
          <p:cNvSpPr txBox="1"/>
          <p:nvPr/>
        </p:nvSpPr>
        <p:spPr>
          <a:xfrm>
            <a:off x="863910" y="3646380"/>
            <a:ext cx="1048474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Ongoing study of 4,136 unvaccinated healthcare workers and 2,976 fully vaccinated healthcare workers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Symptomatic or asymptomatic COVID-19 infection confirmed with RT-PCR testing.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Pre-Delta variant vaccine effectiveness – 91%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Delta variant vaccine effectiveness – 66%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75A77C-D890-4E5F-92B5-0D4D679AB3B5}"/>
              </a:ext>
            </a:extLst>
          </p:cNvPr>
          <p:cNvSpPr txBox="1"/>
          <p:nvPr/>
        </p:nvSpPr>
        <p:spPr>
          <a:xfrm>
            <a:off x="1121961" y="5542498"/>
            <a:ext cx="9957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>
                <a:solidFill>
                  <a:srgbClr val="740000"/>
                </a:solidFill>
              </a:rPr>
              <a:t>Vaccine prevented most infections but over time was less effective – due to Delta variant or did waning immunity contribute?</a:t>
            </a:r>
          </a:p>
        </p:txBody>
      </p:sp>
    </p:spTree>
    <p:extLst>
      <p:ext uri="{BB962C8B-B14F-4D97-AF65-F5344CB8AC3E}">
        <p14:creationId xmlns:p14="http://schemas.microsoft.com/office/powerpoint/2010/main" val="100198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28C3023-5635-44BD-9F95-FF46D2E89B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468" y="158401"/>
            <a:ext cx="8584888" cy="31522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BA64B4C-8253-443C-B04D-FCDF1116E104}"/>
              </a:ext>
            </a:extLst>
          </p:cNvPr>
          <p:cNvSpPr txBox="1"/>
          <p:nvPr/>
        </p:nvSpPr>
        <p:spPr>
          <a:xfrm>
            <a:off x="1166842" y="3483696"/>
            <a:ext cx="98788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43,127 cases of COVID-19 in people 16 years of age or older</a:t>
            </a:r>
          </a:p>
          <a:p>
            <a:pPr marL="742950" lvl="1" indent="-285750">
              <a:buFontTx/>
              <a:buChar char="-"/>
            </a:pPr>
            <a:r>
              <a:rPr lang="en-US" sz="2400" dirty="0">
                <a:solidFill>
                  <a:srgbClr val="740000"/>
                </a:solidFill>
              </a:rPr>
              <a:t>10,895 (25.3%) cases were in fully vaccinated individuals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1,431 (3.3%) in partially vaccinated persons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30,801 (71.4%) were in unvaccinated persons</a:t>
            </a:r>
          </a:p>
          <a:p>
            <a:pPr marL="742950" lvl="1" indent="-285750">
              <a:buFontTx/>
              <a:buChar char="-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40000"/>
                </a:solidFill>
              </a:rPr>
              <a:t>Only 3.2% of fully vaccinated persons were hospitalized</a:t>
            </a:r>
            <a:r>
              <a:rPr lang="en-US" sz="2400" dirty="0"/>
              <a:t> (0.5% were admitted to the ICU and 0.2% required mechanical ventilation).</a:t>
            </a:r>
          </a:p>
        </p:txBody>
      </p:sp>
    </p:spTree>
    <p:extLst>
      <p:ext uri="{BB962C8B-B14F-4D97-AF65-F5344CB8AC3E}">
        <p14:creationId xmlns:p14="http://schemas.microsoft.com/office/powerpoint/2010/main" val="3027895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text message&#10;&#10;Description automatically generated with medium confidence">
            <a:extLst>
              <a:ext uri="{FF2B5EF4-FFF2-40B4-BE49-F238E27FC236}">
                <a16:creationId xmlns:a16="http://schemas.microsoft.com/office/drawing/2014/main" id="{43892026-2023-499D-A72A-F1AC73633A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08" y="288379"/>
            <a:ext cx="6181725" cy="23431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BA14F-D831-4A72-890D-25F789B091D0}"/>
              </a:ext>
            </a:extLst>
          </p:cNvPr>
          <p:cNvSpPr txBox="1"/>
          <p:nvPr/>
        </p:nvSpPr>
        <p:spPr>
          <a:xfrm>
            <a:off x="1452942" y="2956373"/>
            <a:ext cx="925619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1" i="1" u="none" strike="noStrike" baseline="0" dirty="0"/>
              <a:t>“Findings: In this cohort study of 730 index patients with a COVID-19 diagnosis and 8852 close contacts, </a:t>
            </a:r>
            <a:r>
              <a:rPr lang="en-US" sz="2800" b="1" i="1" u="none" strike="noStrike" baseline="0" dirty="0">
                <a:solidFill>
                  <a:srgbClr val="800000"/>
                </a:solidFill>
              </a:rPr>
              <a:t>transmission potential was greatest in the first 2 days before and 3 days after onset of symptoms in the index patient. </a:t>
            </a:r>
            <a:r>
              <a:rPr lang="en-US" sz="2800" b="1" i="1" u="none" strike="noStrike" baseline="0" dirty="0"/>
              <a:t>When contacts received a diagnosis of COVID-19 infection, they were more likely to present asymptomatically if they had been exposed to an asymptomatic patient.”</a:t>
            </a:r>
          </a:p>
        </p:txBody>
      </p:sp>
    </p:spTree>
    <p:extLst>
      <p:ext uri="{BB962C8B-B14F-4D97-AF65-F5344CB8AC3E}">
        <p14:creationId xmlns:p14="http://schemas.microsoft.com/office/powerpoint/2010/main" val="40771299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A77D942-C1AC-484F-AB27-B0129016A8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672" y="304568"/>
            <a:ext cx="7546109" cy="23355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1112C0-E04B-46DD-A811-B25CC32A50E9}"/>
              </a:ext>
            </a:extLst>
          </p:cNvPr>
          <p:cNvSpPr txBox="1"/>
          <p:nvPr/>
        </p:nvSpPr>
        <p:spPr>
          <a:xfrm>
            <a:off x="785091" y="2946400"/>
            <a:ext cx="1072341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Large study reviewing 87 studies with 1,249,163 people who were household contacts of a person with COVID-19.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18.9% of household contacts became infected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Studies from January and February 2020 – 13.4% of household contacts became infected.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Studies from July 2020 through March 21 – </a:t>
            </a:r>
            <a:r>
              <a:rPr lang="en-US" sz="2400" dirty="0">
                <a:solidFill>
                  <a:srgbClr val="740000"/>
                </a:solidFill>
              </a:rPr>
              <a:t>31.1%</a:t>
            </a:r>
            <a:r>
              <a:rPr lang="en-US" sz="2400" dirty="0"/>
              <a:t> of household contacts became infected.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50AD1E-CE24-4A00-8E66-649232D097DF}"/>
              </a:ext>
            </a:extLst>
          </p:cNvPr>
          <p:cNvSpPr txBox="1"/>
          <p:nvPr/>
        </p:nvSpPr>
        <p:spPr>
          <a:xfrm>
            <a:off x="5430982" y="6391564"/>
            <a:ext cx="6197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JAMA Network Open. 2021;4(8):e2122240. doi:10.1001/jamanetworkopen.2021.22240 </a:t>
            </a:r>
          </a:p>
        </p:txBody>
      </p:sp>
    </p:spTree>
    <p:extLst>
      <p:ext uri="{BB962C8B-B14F-4D97-AF65-F5344CB8AC3E}">
        <p14:creationId xmlns:p14="http://schemas.microsoft.com/office/powerpoint/2010/main" val="3347828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441E43-C1E2-464E-B28C-E42F00A85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725" y="471053"/>
            <a:ext cx="5405440" cy="5417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B51995-6712-45BE-BAF2-ED07B7317E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5837" y="471052"/>
            <a:ext cx="5134021" cy="5417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00E25B-8A18-4B17-B25C-404C193FD385}"/>
              </a:ext>
            </a:extLst>
          </p:cNvPr>
          <p:cNvSpPr txBox="1"/>
          <p:nvPr/>
        </p:nvSpPr>
        <p:spPr>
          <a:xfrm>
            <a:off x="7296727" y="6299200"/>
            <a:ext cx="4203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NY Times. September 1, 2021.</a:t>
            </a:r>
          </a:p>
        </p:txBody>
      </p:sp>
    </p:spTree>
    <p:extLst>
      <p:ext uri="{BB962C8B-B14F-4D97-AF65-F5344CB8AC3E}">
        <p14:creationId xmlns:p14="http://schemas.microsoft.com/office/powerpoint/2010/main" val="371059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218" y="218884"/>
            <a:ext cx="9269683" cy="579003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055676D-3C76-47C5-B1F3-2A839241575F}"/>
              </a:ext>
            </a:extLst>
          </p:cNvPr>
          <p:cNvSpPr txBox="1"/>
          <p:nvPr/>
        </p:nvSpPr>
        <p:spPr>
          <a:xfrm>
            <a:off x="9601200" y="620486"/>
            <a:ext cx="2449286" cy="15081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40000"/>
                </a:solidFill>
              </a:rPr>
              <a:t>Spike glycoprotein: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Target for vaccines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Subject to mutations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1BF0FF-FF38-4521-89FD-D04A147DDFCB}"/>
              </a:ext>
            </a:extLst>
          </p:cNvPr>
          <p:cNvSpPr/>
          <p:nvPr/>
        </p:nvSpPr>
        <p:spPr>
          <a:xfrm>
            <a:off x="6324600" y="315686"/>
            <a:ext cx="2917371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4069E08-56A7-4C52-AADC-3D4BEC993448}"/>
              </a:ext>
            </a:extLst>
          </p:cNvPr>
          <p:cNvCxnSpPr>
            <a:stCxn id="8" idx="1"/>
          </p:cNvCxnSpPr>
          <p:nvPr/>
        </p:nvCxnSpPr>
        <p:spPr>
          <a:xfrm flipH="1" flipV="1">
            <a:off x="9078686" y="859972"/>
            <a:ext cx="522514" cy="51456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045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A5AE5-F7AC-45DC-BCEB-8A9EFDBA7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How do the vaccines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018062-C5E2-4AD8-9B25-3C9DBDB58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The </a:t>
            </a:r>
            <a:r>
              <a:rPr lang="en-US" b="1" u="sng" dirty="0"/>
              <a:t>end result</a:t>
            </a:r>
            <a:r>
              <a:rPr lang="en-US" b="1" dirty="0"/>
              <a:t> for all three approved vaccines (Pfizer, Moderna, and Janssen) is the same:</a:t>
            </a:r>
          </a:p>
          <a:p>
            <a:pPr lvl="1">
              <a:buFontTx/>
              <a:buChar char="-"/>
            </a:pPr>
            <a:r>
              <a:rPr lang="en-US" dirty="0"/>
              <a:t>Ultimately all of the vaccines get mRNA into the cytoplasm of the cell that will encode the production of the spike protein of the SARS-CoV-2 virus</a:t>
            </a:r>
          </a:p>
          <a:p>
            <a:pPr lvl="1">
              <a:buFontTx/>
              <a:buChar char="-"/>
            </a:pPr>
            <a:r>
              <a:rPr lang="en-US" dirty="0"/>
              <a:t>The spike protein is expressed on the surface of those cells and also released into the circulation</a:t>
            </a:r>
          </a:p>
          <a:p>
            <a:pPr lvl="1">
              <a:buFontTx/>
              <a:buChar char="-"/>
            </a:pPr>
            <a:r>
              <a:rPr lang="en-US" dirty="0"/>
              <a:t>Antigen presenting cells of the immune system recognize the spike protein as foreign and stimulate –</a:t>
            </a:r>
          </a:p>
          <a:p>
            <a:pPr lvl="2"/>
            <a:r>
              <a:rPr lang="en-US" dirty="0"/>
              <a:t>B-cells to produce antibodies</a:t>
            </a:r>
          </a:p>
          <a:p>
            <a:pPr lvl="2"/>
            <a:r>
              <a:rPr lang="en-US" dirty="0"/>
              <a:t>T-cells to activate killer T-cells (and T-memory cells)</a:t>
            </a:r>
          </a:p>
          <a:p>
            <a:pPr lvl="1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019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C5F082-A028-4583-AF39-E0BEE1BFD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390" y="184728"/>
            <a:ext cx="3297793" cy="36206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D1D9401-A8AA-4EC8-BD76-DD56A0A77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8263" y="1653074"/>
            <a:ext cx="3755473" cy="50773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1943C1-0194-4AE2-B2C7-617181BCD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527" y="90406"/>
            <a:ext cx="3755473" cy="454901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B35A317-D240-4EF3-8605-BBF01C1ACEB6}"/>
              </a:ext>
            </a:extLst>
          </p:cNvPr>
          <p:cNvCxnSpPr>
            <a:stCxn id="4" idx="3"/>
          </p:cNvCxnSpPr>
          <p:nvPr/>
        </p:nvCxnSpPr>
        <p:spPr>
          <a:xfrm>
            <a:off x="3481183" y="1995055"/>
            <a:ext cx="1053872" cy="89592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CCE04C8-444E-4313-B57F-EB19A7E1B6C4}"/>
              </a:ext>
            </a:extLst>
          </p:cNvPr>
          <p:cNvCxnSpPr>
            <a:cxnSpLocks/>
          </p:cNvCxnSpPr>
          <p:nvPr/>
        </p:nvCxnSpPr>
        <p:spPr>
          <a:xfrm flipV="1">
            <a:off x="7860145" y="2817091"/>
            <a:ext cx="757382" cy="8220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75054F0-2103-4A05-BA0F-9E9ADECEBCAB}"/>
              </a:ext>
            </a:extLst>
          </p:cNvPr>
          <p:cNvSpPr txBox="1"/>
          <p:nvPr/>
        </p:nvSpPr>
        <p:spPr>
          <a:xfrm>
            <a:off x="295564" y="3943927"/>
            <a:ext cx="29925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mRNA is translated by the ribosomes to produce the spike protein that is expressed on the surface of the cell and released into the circulation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888A350-11B7-4C3F-B07E-907F89E872B0}"/>
              </a:ext>
            </a:extLst>
          </p:cNvPr>
          <p:cNvSpPr txBox="1"/>
          <p:nvPr/>
        </p:nvSpPr>
        <p:spPr>
          <a:xfrm>
            <a:off x="8793018" y="5329382"/>
            <a:ext cx="29186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End result – production of anti-spike antibodies and activated killer T-cells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D9E09F-3A02-4154-99F4-0144440ADEBB}"/>
              </a:ext>
            </a:extLst>
          </p:cNvPr>
          <p:cNvSpPr txBox="1"/>
          <p:nvPr/>
        </p:nvSpPr>
        <p:spPr>
          <a:xfrm>
            <a:off x="4595099" y="198579"/>
            <a:ext cx="29925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The spike protein is recognized as “foreign” by antigen presenting cells of the immune system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A8F31A-7EB4-4F22-80C0-C97D99C0F043}"/>
              </a:ext>
            </a:extLst>
          </p:cNvPr>
          <p:cNvSpPr txBox="1"/>
          <p:nvPr/>
        </p:nvSpPr>
        <p:spPr>
          <a:xfrm>
            <a:off x="6373091" y="6502092"/>
            <a:ext cx="5713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https://www.nytimes.com/interactive/2021/health/how-covid-19-vaccines-work.html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636680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38152-AC60-497A-B114-D2C8612233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5734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>
                <a:solidFill>
                  <a:srgbClr val="740000"/>
                </a:solidFill>
                <a:latin typeface="+mn-lt"/>
              </a:rPr>
              <a:t>How do the mRNA and Janssen vaccines differ to stimulate the production of spike protein?</a:t>
            </a:r>
          </a:p>
        </p:txBody>
      </p:sp>
    </p:spTree>
    <p:extLst>
      <p:ext uri="{BB962C8B-B14F-4D97-AF65-F5344CB8AC3E}">
        <p14:creationId xmlns:p14="http://schemas.microsoft.com/office/powerpoint/2010/main" val="2949454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78EE4-56FB-4778-820D-EA3AC8108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5746" y="399119"/>
            <a:ext cx="4701309" cy="6059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375B91-B099-48A8-B317-AD71319B3865}"/>
              </a:ext>
            </a:extLst>
          </p:cNvPr>
          <p:cNvSpPr txBox="1"/>
          <p:nvPr/>
        </p:nvSpPr>
        <p:spPr>
          <a:xfrm>
            <a:off x="701964" y="637311"/>
            <a:ext cx="53940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40000"/>
                </a:solidFill>
              </a:rPr>
              <a:t>mRNA Vaccines (Pfizer and Moderna)</a:t>
            </a:r>
          </a:p>
          <a:p>
            <a:pPr algn="ctr"/>
            <a:endParaRPr lang="en-US" sz="32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vaccine that is injected contains mRNA that will encode for the spike protein. That mRNA is surrounded with a lipid nanoparticle that prevents immediate breakdown of the mRNA on injection.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mRNA from the vaccine is taken up by the cells to enter the ribosome complex to produce spike protein.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51277D-DA6B-4ECD-B429-EB739B557919}"/>
              </a:ext>
            </a:extLst>
          </p:cNvPr>
          <p:cNvSpPr txBox="1"/>
          <p:nvPr/>
        </p:nvSpPr>
        <p:spPr>
          <a:xfrm>
            <a:off x="6373091" y="6502092"/>
            <a:ext cx="5713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https://www.nytimes.com/interactive/2021/health/how-covid-19-vaccines-work.html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9523597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FADAD9-5810-4207-893C-4268E638F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459" y="214780"/>
            <a:ext cx="5178845" cy="623641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0053DF-7B26-4B69-B267-2AD55763F9C6}"/>
              </a:ext>
            </a:extLst>
          </p:cNvPr>
          <p:cNvSpPr txBox="1"/>
          <p:nvPr/>
        </p:nvSpPr>
        <p:spPr>
          <a:xfrm>
            <a:off x="701964" y="572659"/>
            <a:ext cx="5394036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740000"/>
                </a:solidFill>
              </a:rPr>
              <a:t>Janssen (J&amp;J) Vaccine</a:t>
            </a:r>
            <a:endParaRPr lang="en-US" sz="2000" b="1" dirty="0">
              <a:solidFill>
                <a:srgbClr val="740000"/>
              </a:solidFill>
            </a:endParaRPr>
          </a:p>
          <a:p>
            <a:endParaRPr lang="en-US" sz="20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Uses a small piece of DNA from the COVID virus that encodes for production of the mRNA. The DNA is inserted into an adenovirus that has been modified so it cannot replicate.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adenovirus enters the cell and injects the DNA into the cell nucleus where it is transcribed to mRNA.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The mRNA enters the cytoplasm of the cell to be translated by ribosomes to produce spike protein.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FAB8A-12C4-4821-859C-476D4DF0EB91}"/>
              </a:ext>
            </a:extLst>
          </p:cNvPr>
          <p:cNvSpPr txBox="1"/>
          <p:nvPr/>
        </p:nvSpPr>
        <p:spPr>
          <a:xfrm>
            <a:off x="6373091" y="6502092"/>
            <a:ext cx="5713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/>
              <a:t>https://www.nytimes.com/interactive/2021/health/how-covid-19-vaccines-work.html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5728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20E8-1672-48DF-B9F4-3CC33499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What about booster doses of vaccine?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DA85C-622E-47FF-B30B-1EC909504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Patients who are immunosuppressed should be vaccinated with a booster dose now.</a:t>
            </a:r>
          </a:p>
          <a:p>
            <a:endParaRPr lang="en-US" dirty="0"/>
          </a:p>
          <a:p>
            <a:r>
              <a:rPr lang="en-US" dirty="0"/>
              <a:t>For everyone else – it is not yet clear</a:t>
            </a:r>
          </a:p>
          <a:p>
            <a:pPr lvl="1">
              <a:buFontTx/>
              <a:buChar char="-"/>
            </a:pPr>
            <a:r>
              <a:rPr lang="en-US" dirty="0"/>
              <a:t>President suggested that booster doses would start on September 20; however</a:t>
            </a:r>
          </a:p>
          <a:p>
            <a:pPr lvl="1">
              <a:buFontTx/>
              <a:buChar char="-"/>
            </a:pPr>
            <a:r>
              <a:rPr lang="en-US" dirty="0"/>
              <a:t>CDC in particular is not yet convinced that everyone needs a booster – suggested a “risk-based” approach to deciding</a:t>
            </a:r>
          </a:p>
        </p:txBody>
      </p:sp>
    </p:spTree>
    <p:extLst>
      <p:ext uri="{BB962C8B-B14F-4D97-AF65-F5344CB8AC3E}">
        <p14:creationId xmlns:p14="http://schemas.microsoft.com/office/powerpoint/2010/main" val="1538694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AF223C-25C8-4002-833D-01D13108C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774" y="241534"/>
            <a:ext cx="6962452" cy="591112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65E469-7447-46D8-BA9A-6C9C094D0E60}"/>
              </a:ext>
            </a:extLst>
          </p:cNvPr>
          <p:cNvSpPr txBox="1"/>
          <p:nvPr/>
        </p:nvSpPr>
        <p:spPr>
          <a:xfrm>
            <a:off x="8969829" y="6379029"/>
            <a:ext cx="30262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https://www.occhd.org/covid-19vaccine</a:t>
            </a:r>
          </a:p>
        </p:txBody>
      </p:sp>
    </p:spTree>
    <p:extLst>
      <p:ext uri="{BB962C8B-B14F-4D97-AF65-F5344CB8AC3E}">
        <p14:creationId xmlns:p14="http://schemas.microsoft.com/office/powerpoint/2010/main" val="11358914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22B14C-77AF-4DD4-A402-D7B08881F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762" y="490537"/>
            <a:ext cx="8372475" cy="587692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A02BE9F-11ED-4C1F-B519-3262FACBAB6B}"/>
              </a:ext>
            </a:extLst>
          </p:cNvPr>
          <p:cNvSpPr/>
          <p:nvPr/>
        </p:nvSpPr>
        <p:spPr>
          <a:xfrm>
            <a:off x="5181600" y="5159829"/>
            <a:ext cx="5029200" cy="3592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070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295275"/>
            <a:ext cx="6534150" cy="626745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E839AD-54F6-4FC8-B8E7-19C6B18D487A}"/>
              </a:ext>
            </a:extLst>
          </p:cNvPr>
          <p:cNvSpPr txBox="1"/>
          <p:nvPr/>
        </p:nvSpPr>
        <p:spPr>
          <a:xfrm>
            <a:off x="9144000" y="1976582"/>
            <a:ext cx="27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40000"/>
                </a:solidFill>
              </a:rPr>
              <a:t>Delta variant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A29BEF-F89D-42A7-B756-BA4D454B0E4A}"/>
              </a:ext>
            </a:extLst>
          </p:cNvPr>
          <p:cNvSpPr txBox="1"/>
          <p:nvPr/>
        </p:nvSpPr>
        <p:spPr>
          <a:xfrm>
            <a:off x="337100" y="2914072"/>
            <a:ext cx="2789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40000"/>
                </a:solidFill>
              </a:rPr>
              <a:t>RSV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0FEEB37-E3A7-43C7-AB26-65EBF0CBCE29}"/>
              </a:ext>
            </a:extLst>
          </p:cNvPr>
          <p:cNvCxnSpPr>
            <a:cxnSpLocks/>
          </p:cNvCxnSpPr>
          <p:nvPr/>
        </p:nvCxnSpPr>
        <p:spPr>
          <a:xfrm flipH="1">
            <a:off x="7934036" y="2235200"/>
            <a:ext cx="1874982" cy="1231900"/>
          </a:xfrm>
          <a:prstGeom prst="straightConnector1">
            <a:avLst/>
          </a:prstGeom>
          <a:ln w="38100">
            <a:solidFill>
              <a:srgbClr val="7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A7F61BA-B0EA-401A-9C62-7245FB340836}"/>
              </a:ext>
            </a:extLst>
          </p:cNvPr>
          <p:cNvCxnSpPr>
            <a:cxnSpLocks/>
          </p:cNvCxnSpPr>
          <p:nvPr/>
        </p:nvCxnSpPr>
        <p:spPr>
          <a:xfrm>
            <a:off x="1967345" y="3112655"/>
            <a:ext cx="1431637" cy="1311563"/>
          </a:xfrm>
          <a:prstGeom prst="straightConnector1">
            <a:avLst/>
          </a:prstGeom>
          <a:ln w="38100">
            <a:solidFill>
              <a:srgbClr val="7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B1F710F7-939D-463F-9389-6CE888776434}"/>
              </a:ext>
            </a:extLst>
          </p:cNvPr>
          <p:cNvSpPr txBox="1"/>
          <p:nvPr/>
        </p:nvSpPr>
        <p:spPr>
          <a:xfrm>
            <a:off x="10067636" y="4054886"/>
            <a:ext cx="1787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40000"/>
                </a:solidFill>
              </a:rPr>
              <a:t>Influenza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2C62011-927F-46CE-85CB-C4D07832AE5C}"/>
              </a:ext>
            </a:extLst>
          </p:cNvPr>
          <p:cNvCxnSpPr>
            <a:cxnSpLocks/>
          </p:cNvCxnSpPr>
          <p:nvPr/>
        </p:nvCxnSpPr>
        <p:spPr>
          <a:xfrm flipH="1">
            <a:off x="8903856" y="4285839"/>
            <a:ext cx="1542472" cy="1025070"/>
          </a:xfrm>
          <a:prstGeom prst="straightConnector1">
            <a:avLst/>
          </a:prstGeom>
          <a:ln w="38100">
            <a:solidFill>
              <a:srgbClr val="74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248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E4E20D3-74E5-4BAE-AA2A-289047BE9402}"/>
              </a:ext>
            </a:extLst>
          </p:cNvPr>
          <p:cNvSpPr txBox="1"/>
          <p:nvPr/>
        </p:nvSpPr>
        <p:spPr>
          <a:xfrm>
            <a:off x="3722914" y="3167743"/>
            <a:ext cx="4746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740000"/>
                </a:solidFill>
              </a:rPr>
              <a:t>dale-bratzler@ouhsc.edu</a:t>
            </a:r>
          </a:p>
        </p:txBody>
      </p:sp>
    </p:spTree>
    <p:extLst>
      <p:ext uri="{BB962C8B-B14F-4D97-AF65-F5344CB8AC3E}">
        <p14:creationId xmlns:p14="http://schemas.microsoft.com/office/powerpoint/2010/main" val="363569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00291" y="6308436"/>
            <a:ext cx="3676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2"/>
              </a:rPr>
              <a:t>https://coronavirus.jhu.edu/map.html</a:t>
            </a:r>
            <a:endParaRPr lang="en-US" sz="1400" dirty="0"/>
          </a:p>
          <a:p>
            <a:pPr algn="r"/>
            <a:r>
              <a:rPr lang="en-US" sz="1400" dirty="0"/>
              <a:t>Data as of 09/02/21.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89018" y="4405745"/>
            <a:ext cx="90331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740000"/>
                </a:solidFill>
              </a:rPr>
              <a:t>United States: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740000"/>
                </a:solidFill>
              </a:rPr>
              <a:t>39,399,703 Cases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rgbClr val="740000"/>
                </a:solidFill>
              </a:rPr>
              <a:t>642,096 Deaths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A732DB-CC9C-4DBE-9E8A-BFB9D5CB3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71" y="238366"/>
            <a:ext cx="11767457" cy="376354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75200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B8DB7C-5930-41CC-A374-25B2D1B112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139" y="464556"/>
            <a:ext cx="9121722" cy="59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69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387783"/>
              </p:ext>
            </p:extLst>
          </p:nvPr>
        </p:nvGraphicFramePr>
        <p:xfrm>
          <a:off x="1413675" y="1550697"/>
          <a:ext cx="9364916" cy="423633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4590615">
                  <a:extLst>
                    <a:ext uri="{9D8B030D-6E8A-4147-A177-3AD203B41FA5}">
                      <a16:colId xmlns:a16="http://schemas.microsoft.com/office/drawing/2014/main" val="4077286281"/>
                    </a:ext>
                  </a:extLst>
                </a:gridCol>
                <a:gridCol w="4774301">
                  <a:extLst>
                    <a:ext uri="{9D8B030D-6E8A-4147-A177-3AD203B41FA5}">
                      <a16:colId xmlns:a16="http://schemas.microsoft.com/office/drawing/2014/main" val="262376930"/>
                    </a:ext>
                  </a:extLst>
                </a:gridCol>
              </a:tblGrid>
              <a:tr h="48348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State or Territory</a:t>
                      </a: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7-day Case Rate per 100,000 population</a:t>
                      </a: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3163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Tennessee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541690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 Carolina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692.1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95840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Mississippi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654.8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289682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Florida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647.2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681365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623.9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49848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591.8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48635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Wyoming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529.9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112041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Kentucky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521.3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133173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West Virginia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495.8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73380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494.7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000621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360341" y="6203946"/>
            <a:ext cx="5647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/>
              <a:t>https://covid.cdc.gov/covid-data-tracker/#cases_casesper100klast7days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9A5ABC-E7F0-4E81-953C-48EE3553CF4B}"/>
              </a:ext>
            </a:extLst>
          </p:cNvPr>
          <p:cNvSpPr txBox="1"/>
          <p:nvPr/>
        </p:nvSpPr>
        <p:spPr>
          <a:xfrm>
            <a:off x="9009062" y="6480811"/>
            <a:ext cx="28473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/>
              <a:t>Data refreshed September 2, 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B94FC48-E9BC-4160-8E1B-3CF6BCE1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82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rgbClr val="740000"/>
                </a:solidFill>
                <a:latin typeface="+mn-lt"/>
              </a:rPr>
              <a:t>National Ranking – New Cases per 100,000 Population in the Past Week</a:t>
            </a:r>
            <a:br>
              <a:rPr lang="en-US" sz="4000" b="1" dirty="0">
                <a:solidFill>
                  <a:srgbClr val="740000"/>
                </a:solidFill>
                <a:latin typeface="+mn-lt"/>
              </a:rPr>
            </a:br>
            <a:r>
              <a:rPr lang="en-US" sz="2700" b="1" i="1" dirty="0">
                <a:solidFill>
                  <a:srgbClr val="740000"/>
                </a:solidFill>
                <a:latin typeface="+mn-lt"/>
              </a:rPr>
              <a:t>Top Ten</a:t>
            </a:r>
          </a:p>
        </p:txBody>
      </p:sp>
    </p:spTree>
    <p:extLst>
      <p:ext uri="{BB962C8B-B14F-4D97-AF65-F5344CB8AC3E}">
        <p14:creationId xmlns:p14="http://schemas.microsoft.com/office/powerpoint/2010/main" val="2473387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C66A5-C614-43D6-AA80-39EEB2884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550" y="117475"/>
            <a:ext cx="10763250" cy="1325563"/>
          </a:xfrm>
        </p:spPr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Daily New Cases with 7-day Rolling Average</a:t>
            </a:r>
            <a:br>
              <a:rPr lang="en-US" b="1" dirty="0">
                <a:solidFill>
                  <a:srgbClr val="740000"/>
                </a:solidFill>
                <a:latin typeface="+mn-lt"/>
              </a:rPr>
            </a:br>
            <a:r>
              <a:rPr lang="en-US" sz="2800" b="1" i="1" dirty="0">
                <a:solidFill>
                  <a:srgbClr val="740000"/>
                </a:solidFill>
                <a:latin typeface="+mn-lt"/>
              </a:rPr>
              <a:t>Oklahoma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F85397F-2A94-4460-A0AD-9BAEB7B0E82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5120496"/>
              </p:ext>
            </p:extLst>
          </p:nvPr>
        </p:nvGraphicFramePr>
        <p:xfrm>
          <a:off x="250853" y="1234160"/>
          <a:ext cx="11701083" cy="51190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458086A-445B-4679-A3F0-9AE99A6ACB48}"/>
              </a:ext>
            </a:extLst>
          </p:cNvPr>
          <p:cNvSpPr txBox="1"/>
          <p:nvPr/>
        </p:nvSpPr>
        <p:spPr>
          <a:xfrm>
            <a:off x="1665235" y="1443038"/>
            <a:ext cx="388287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Through September 2: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554,496 Confirmed Cases</a:t>
            </a:r>
          </a:p>
          <a:p>
            <a:pPr marL="285750" indent="-285750">
              <a:buFontTx/>
              <a:buChar char="-"/>
            </a:pPr>
            <a:r>
              <a:rPr lang="en-US" b="1" dirty="0"/>
              <a:t>9,199 deaths (1.7%)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A79D529-A948-46E6-B661-1EC6BDB46194}"/>
              </a:ext>
            </a:extLst>
          </p:cNvPr>
          <p:cNvCxnSpPr>
            <a:cxnSpLocks/>
          </p:cNvCxnSpPr>
          <p:nvPr/>
        </p:nvCxnSpPr>
        <p:spPr>
          <a:xfrm flipH="1">
            <a:off x="2350662" y="2997450"/>
            <a:ext cx="9365671" cy="0"/>
          </a:xfrm>
          <a:prstGeom prst="line">
            <a:avLst/>
          </a:prstGeom>
          <a:ln w="190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0D52533-0740-45CB-AF19-6BF0C05EBA51}"/>
              </a:ext>
            </a:extLst>
          </p:cNvPr>
          <p:cNvSpPr txBox="1"/>
          <p:nvPr/>
        </p:nvSpPr>
        <p:spPr>
          <a:xfrm>
            <a:off x="8442036" y="2004300"/>
            <a:ext cx="13023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January 20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2714 New/Day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64075FF-4F8C-41C9-8BC1-E3313F570041}"/>
              </a:ext>
            </a:extLst>
          </p:cNvPr>
          <p:cNvCxnSpPr>
            <a:cxnSpLocks/>
          </p:cNvCxnSpPr>
          <p:nvPr/>
        </p:nvCxnSpPr>
        <p:spPr>
          <a:xfrm flipH="1">
            <a:off x="7278255" y="2553863"/>
            <a:ext cx="1163782" cy="3635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568380C-1E73-4076-A6D7-62153AAD1D37}"/>
              </a:ext>
            </a:extLst>
          </p:cNvPr>
          <p:cNvSpPr txBox="1"/>
          <p:nvPr/>
        </p:nvSpPr>
        <p:spPr>
          <a:xfrm>
            <a:off x="3687887" y="3102111"/>
            <a:ext cx="13023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November 19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2807 New/Day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4E312D-3FF1-4F25-99CD-86618D22143B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4990215" y="2997450"/>
            <a:ext cx="800985" cy="36627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2418510-DA84-446D-849C-83401C2E0071}"/>
              </a:ext>
            </a:extLst>
          </p:cNvPr>
          <p:cNvSpPr txBox="1"/>
          <p:nvPr/>
        </p:nvSpPr>
        <p:spPr>
          <a:xfrm>
            <a:off x="10414005" y="1990443"/>
            <a:ext cx="1302328" cy="5232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September 2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2796 New/Day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709A594-5ED8-4264-BFC1-FA753CF48E39}"/>
              </a:ext>
            </a:extLst>
          </p:cNvPr>
          <p:cNvCxnSpPr>
            <a:cxnSpLocks/>
          </p:cNvCxnSpPr>
          <p:nvPr/>
        </p:nvCxnSpPr>
        <p:spPr>
          <a:xfrm>
            <a:off x="11046691" y="2513663"/>
            <a:ext cx="557480" cy="40370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671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79367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Seven-day Rolling Average of New Cases</a:t>
            </a:r>
            <a:br>
              <a:rPr lang="en-US" b="1" dirty="0">
                <a:solidFill>
                  <a:srgbClr val="740000"/>
                </a:solidFill>
                <a:latin typeface="+mn-lt"/>
              </a:rPr>
            </a:br>
            <a:r>
              <a:rPr lang="en-US" sz="2800" b="1" i="1" dirty="0">
                <a:solidFill>
                  <a:srgbClr val="740000"/>
                </a:solidFill>
                <a:latin typeface="+mn-lt"/>
              </a:rPr>
              <a:t>Oklahoma – Last 14 days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2127077"/>
              </p:ext>
            </p:extLst>
          </p:nvPr>
        </p:nvGraphicFramePr>
        <p:xfrm>
          <a:off x="838200" y="1484101"/>
          <a:ext cx="10515600" cy="514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563157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36550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40000"/>
                </a:solidFill>
                <a:latin typeface="+mn-lt"/>
              </a:rPr>
              <a:t>Seven-day Rolling Average of New Cases</a:t>
            </a:r>
            <a:br>
              <a:rPr lang="en-US" b="1" dirty="0">
                <a:solidFill>
                  <a:srgbClr val="740000"/>
                </a:solidFill>
                <a:latin typeface="+mn-lt"/>
              </a:rPr>
            </a:br>
            <a:r>
              <a:rPr lang="en-US" sz="2800" b="1" i="1" dirty="0">
                <a:solidFill>
                  <a:srgbClr val="740000"/>
                </a:solidFill>
                <a:latin typeface="+mn-lt"/>
              </a:rPr>
              <a:t>Oklahoma – Since June 7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8856113"/>
              </p:ext>
            </p:extLst>
          </p:nvPr>
        </p:nvGraphicFramePr>
        <p:xfrm>
          <a:off x="838200" y="1484101"/>
          <a:ext cx="10515600" cy="5148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048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73043" y="978946"/>
            <a:ext cx="261895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State population incidence through September 1.</a:t>
            </a:r>
          </a:p>
          <a:p>
            <a:endParaRPr lang="en-US" sz="1600" b="1" dirty="0"/>
          </a:p>
          <a:p>
            <a:r>
              <a:rPr lang="en-US" sz="1600" b="1" dirty="0">
                <a:solidFill>
                  <a:srgbClr val="FF0000"/>
                </a:solidFill>
              </a:rPr>
              <a:t>County data last updated August 25</a:t>
            </a:r>
          </a:p>
          <a:p>
            <a:endParaRPr lang="en-US" sz="1600" b="1" dirty="0"/>
          </a:p>
          <a:p>
            <a:r>
              <a:rPr lang="en-US" sz="1600" b="1" dirty="0"/>
              <a:t>Oklahoma County – 51*</a:t>
            </a:r>
          </a:p>
          <a:p>
            <a:endParaRPr lang="en-US" sz="1600" b="1" dirty="0"/>
          </a:p>
          <a:p>
            <a:r>
              <a:rPr lang="en-US" sz="1600" b="1" dirty="0"/>
              <a:t>Tulsa County – 53*</a:t>
            </a:r>
          </a:p>
          <a:p>
            <a:endParaRPr lang="en-US" sz="1600" b="1" dirty="0"/>
          </a:p>
          <a:p>
            <a:r>
              <a:rPr lang="en-US" sz="1600" b="1" dirty="0"/>
              <a:t>Cleveland County – 50*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434365"/>
              </p:ext>
            </p:extLst>
          </p:nvPr>
        </p:nvGraphicFramePr>
        <p:xfrm>
          <a:off x="3214425" y="158045"/>
          <a:ext cx="6204456" cy="6323133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90426">
                  <a:extLst>
                    <a:ext uri="{9D8B030D-6E8A-4147-A177-3AD203B41FA5}">
                      <a16:colId xmlns:a16="http://schemas.microsoft.com/office/drawing/2014/main" val="4077286281"/>
                    </a:ext>
                  </a:extLst>
                </a:gridCol>
                <a:gridCol w="1394246">
                  <a:extLst>
                    <a:ext uri="{9D8B030D-6E8A-4147-A177-3AD203B41FA5}">
                      <a16:colId xmlns:a16="http://schemas.microsoft.com/office/drawing/2014/main" val="262376930"/>
                    </a:ext>
                  </a:extLst>
                </a:gridCol>
                <a:gridCol w="2619784">
                  <a:extLst>
                    <a:ext uri="{9D8B030D-6E8A-4147-A177-3AD203B41FA5}">
                      <a16:colId xmlns:a16="http://schemas.microsoft.com/office/drawing/2014/main" val="4044433386"/>
                    </a:ext>
                  </a:extLst>
                </a:gridCol>
              </a:tblGrid>
              <a:tr h="363099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Daily Average Cases</a:t>
                      </a: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Daily New Cases per 100,000 population in</a:t>
                      </a:r>
                      <a:r>
                        <a:rPr lang="en-US" sz="1600" b="1" u="none" strike="noStrike" baseline="0" dirty="0">
                          <a:solidFill>
                            <a:schemeClr val="bg1"/>
                          </a:solidFill>
                          <a:effectLst/>
                        </a:rPr>
                        <a:t> the Last 7 Days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8058" marR="8058" marT="8058" marB="0" anchor="b">
                    <a:solidFill>
                      <a:srgbClr val="74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931636"/>
                  </a:ext>
                </a:extLst>
              </a:tr>
              <a:tr h="19019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Oklahoma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2,796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7541690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49958404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County: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0289682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Adair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681365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Cherokee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849848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Choctaw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4548635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Sequoyah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0112041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Nowata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133173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Okfuskee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9733803"/>
                  </a:ext>
                </a:extLst>
              </a:tr>
              <a:tr h="12429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Mayes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8900062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Haskell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8569700"/>
                  </a:ext>
                </a:extLst>
              </a:tr>
              <a:tr h="1773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Washington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3383107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Flore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504843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Atoka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56669556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Pushmataha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8653198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McCurtain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95265280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Love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78976949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Cimarron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6916151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McClain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3677803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Latimer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4479408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Woods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6415039"/>
                  </a:ext>
                </a:extLst>
              </a:tr>
              <a:tr h="22246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Delaware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91135085"/>
                  </a:ext>
                </a:extLst>
              </a:tr>
              <a:tr h="1611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Garvin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218549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632446" y="5612823"/>
            <a:ext cx="2179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*Daily New Cases per 100,000 population in the past week.</a:t>
            </a:r>
          </a:p>
        </p:txBody>
      </p:sp>
    </p:spTree>
    <p:extLst>
      <p:ext uri="{BB962C8B-B14F-4D97-AF65-F5344CB8AC3E}">
        <p14:creationId xmlns:p14="http://schemas.microsoft.com/office/powerpoint/2010/main" val="3396188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3EF142E9CA034C80669D7030E04B21" ma:contentTypeVersion="10" ma:contentTypeDescription="Create a new document." ma:contentTypeScope="" ma:versionID="5185d455ac6afd6c6cd5360a6f046bbe">
  <xsd:schema xmlns:xsd="http://www.w3.org/2001/XMLSchema" xmlns:xs="http://www.w3.org/2001/XMLSchema" xmlns:p="http://schemas.microsoft.com/office/2006/metadata/properties" xmlns:ns3="c2333e0f-d20e-4137-bda6-59ca9e36010b" targetNamespace="http://schemas.microsoft.com/office/2006/metadata/properties" ma:root="true" ma:fieldsID="cca58c39f089f87256064b56e99e17e5" ns3:_="">
    <xsd:import namespace="c2333e0f-d20e-4137-bda6-59ca9e36010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333e0f-d20e-4137-bda6-59ca9e3601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E287B34-47F9-4E5F-B706-4E60D4EAE6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333e0f-d20e-4137-bda6-59ca9e3601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9CF1676-2261-4663-B221-E51BA8464A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8DDAA2C-E3DE-4B61-AFB2-AB0BEDA36ADE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schemas.openxmlformats.org/package/2006/metadata/core-properties"/>
    <ds:schemaRef ds:uri="c2333e0f-d20e-4137-bda6-59ca9e36010b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15731</TotalTime>
  <Words>1282</Words>
  <Application>Microsoft Office PowerPoint</Application>
  <PresentationFormat>Widescreen</PresentationFormat>
  <Paragraphs>262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The COVID-19 Pandemic </vt:lpstr>
      <vt:lpstr>PowerPoint Presentation</vt:lpstr>
      <vt:lpstr>PowerPoint Presentation</vt:lpstr>
      <vt:lpstr>PowerPoint Presentation</vt:lpstr>
      <vt:lpstr>National Ranking – New Cases per 100,000 Population in the Past Week Top Ten</vt:lpstr>
      <vt:lpstr>Daily New Cases with 7-day Rolling Average Oklahoma</vt:lpstr>
      <vt:lpstr>Seven-day Rolling Average of New Cases Oklahoma – Last 14 days</vt:lpstr>
      <vt:lpstr>Seven-day Rolling Average of New Cases Oklahoma – Since June 7</vt:lpstr>
      <vt:lpstr>PowerPoint Presentation</vt:lpstr>
      <vt:lpstr>PowerPoint Presentation</vt:lpstr>
      <vt:lpstr>Hospitalizations – Confirmed Cases</vt:lpstr>
      <vt:lpstr>PowerPoint Presentation</vt:lpstr>
      <vt:lpstr>Recent COVID News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do the vaccines work?</vt:lpstr>
      <vt:lpstr>PowerPoint Presentation</vt:lpstr>
      <vt:lpstr>How do the mRNA and Janssen vaccines differ to stimulate the production of spike protein?</vt:lpstr>
      <vt:lpstr>PowerPoint Presentation</vt:lpstr>
      <vt:lpstr>PowerPoint Presentation</vt:lpstr>
      <vt:lpstr>What about booster doses of vaccine?</vt:lpstr>
      <vt:lpstr>PowerPoint Presentation</vt:lpstr>
      <vt:lpstr>PowerPoint Presentation</vt:lpstr>
      <vt:lpstr>PowerPoint Presentation</vt:lpstr>
      <vt:lpstr>PowerPoint Presentation</vt:lpstr>
    </vt:vector>
  </TitlesOfParts>
  <Company>OUHSC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Bratzler, Dale W (HSC)</dc:creator>
  <cp:lastModifiedBy>Bratzler, Dale W (HSC)</cp:lastModifiedBy>
  <cp:revision>493</cp:revision>
  <cp:lastPrinted>2020-12-02T16:33:59Z</cp:lastPrinted>
  <dcterms:created xsi:type="dcterms:W3CDTF">2020-04-15T18:44:35Z</dcterms:created>
  <dcterms:modified xsi:type="dcterms:W3CDTF">2021-09-02T15:31:33Z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0x010100433EF142E9CA034C80669D7030E04B21</vt:lpwstr>
  </property>
</Properties>
</file>